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306" r:id="rId6"/>
  </p:sldIdLst>
  <p:sldSz cx="12192000" cy="6858000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örr, Sabine" initials="DS" lastIdx="0" clrIdx="0">
    <p:extLst>
      <p:ext uri="{19B8F6BF-5375-455C-9EA6-DF929625EA0E}">
        <p15:presenceInfo xmlns:p15="http://schemas.microsoft.com/office/powerpoint/2012/main" userId="S-1-5-21-168501203-1440557073-837300805-157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C"/>
    <a:srgbClr val="871932"/>
    <a:srgbClr val="E6320F"/>
    <a:srgbClr val="F08200"/>
    <a:srgbClr val="009664"/>
    <a:srgbClr val="D7D700"/>
    <a:srgbClr val="96BE00"/>
    <a:srgbClr val="E20000"/>
    <a:srgbClr val="005A9B"/>
    <a:srgbClr val="57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60936" autoAdjust="0"/>
  </p:normalViewPr>
  <p:slideViewPr>
    <p:cSldViewPr snapToGrid="0" showGuides="1">
      <p:cViewPr varScale="1">
        <p:scale>
          <a:sx n="107" d="100"/>
          <a:sy n="107" d="100"/>
        </p:scale>
        <p:origin x="138" y="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647F3-1D79-495B-A035-56D6D41EB9CA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72F3-1F1B-4514-927D-87DB900E2A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343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9E342-F6A9-4F29-9B27-B9C233E73F2C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6CFAF-25DC-4335-BB6F-0DF8AAA92C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255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Kleingruppen, individuelle Betreuung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6CFAF-25DC-4335-BB6F-0DF8AAA92CE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9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ildplatzhalter 18">
            <a:extLst>
              <a:ext uri="{FF2B5EF4-FFF2-40B4-BE49-F238E27FC236}">
                <a16:creationId xmlns:a16="http://schemas.microsoft.com/office/drawing/2014/main" id="{358CACD2-91C9-48D5-B443-F0C442DA7B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>
                <a:solidFill>
                  <a:srgbClr val="575756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55220B0-981B-4B91-8046-7C7E0856A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3372107"/>
            <a:ext cx="5368925" cy="1654772"/>
          </a:xfrm>
        </p:spPr>
        <p:txBody>
          <a:bodyPr lIns="0" tIns="0" rIns="0">
            <a:normAutofit/>
          </a:bodyPr>
          <a:lstStyle>
            <a:lvl1pPr marL="0" indent="0" algn="r">
              <a:buNone/>
              <a:defRPr sz="3600" i="1">
                <a:solidFill>
                  <a:srgbClr val="00599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DFEA872E-0143-412F-8A3E-399C96D8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21725" y="6231025"/>
            <a:ext cx="2743200" cy="365125"/>
          </a:xfrm>
        </p:spPr>
        <p:txBody>
          <a:bodyPr lIns="0" tIns="0" rIns="0" bIns="0"/>
          <a:lstStyle>
            <a:lvl1pPr algn="r">
              <a:defRPr sz="1600">
                <a:solidFill>
                  <a:srgbClr val="00599C"/>
                </a:solidFill>
              </a:defRPr>
            </a:lvl1pPr>
          </a:lstStyle>
          <a:p>
            <a:fld id="{54E47B7E-1879-468C-AC6C-74FE3DD743D1}" type="datetime1">
              <a:rPr lang="de-DE" smtClean="0"/>
              <a:pPr/>
              <a:t>10.02.2023</a:t>
            </a:fld>
            <a:endParaRPr lang="de-DE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F884C48E-AD01-454A-ADB5-7BF460C7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600">
                <a:solidFill>
                  <a:srgbClr val="00599C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5F0F4FA9-16E9-47E9-A451-4E2C02F42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1000" y="6231026"/>
            <a:ext cx="2743200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rgbClr val="00599C"/>
                </a:solidFill>
              </a:defRPr>
            </a:lvl1pPr>
          </a:lstStyle>
          <a:p>
            <a:fld id="{1CE7D941-3384-466B-B6D1-820509A7DE8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99ABBF9E-483A-49E3-B63F-F34D49842C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0" y="5160963"/>
            <a:ext cx="5368925" cy="552450"/>
          </a:xfrm>
        </p:spPr>
        <p:txBody>
          <a:bodyPr lIns="0" tIns="0" rIns="0" bIns="0">
            <a:noAutofit/>
          </a:bodyPr>
          <a:lstStyle>
            <a:lvl1pPr marL="0" indent="0" algn="r">
              <a:buFontTx/>
              <a:buNone/>
              <a:defRPr sz="1600" b="1" i="1" baseline="0">
                <a:solidFill>
                  <a:srgbClr val="575756"/>
                </a:solidFill>
                <a:latin typeface="Arial" panose="020B0604020202020204" pitchFamily="34" charset="0"/>
              </a:defRPr>
            </a:lvl1pPr>
            <a:lvl2pPr marL="457200" indent="0">
              <a:buFontTx/>
              <a:buNone/>
              <a:defRPr sz="1600" b="1" i="0" baseline="0">
                <a:solidFill>
                  <a:srgbClr val="575756"/>
                </a:solidFill>
                <a:latin typeface="Arial" panose="020B0604020202020204" pitchFamily="34" charset="0"/>
              </a:defRPr>
            </a:lvl2pPr>
            <a:lvl3pPr marL="914400" indent="0">
              <a:buFontTx/>
              <a:buNone/>
              <a:defRPr sz="1600" b="1" i="0" baseline="0">
                <a:solidFill>
                  <a:srgbClr val="575756"/>
                </a:solidFill>
                <a:latin typeface="Arial" panose="020B0604020202020204" pitchFamily="34" charset="0"/>
              </a:defRPr>
            </a:lvl3pPr>
            <a:lvl4pPr marL="1371600" indent="0">
              <a:buFontTx/>
              <a:buNone/>
              <a:defRPr sz="1600" b="1" i="0" baseline="0">
                <a:solidFill>
                  <a:srgbClr val="575756"/>
                </a:solidFill>
                <a:latin typeface="Arial" panose="020B0604020202020204" pitchFamily="34" charset="0"/>
              </a:defRPr>
            </a:lvl4pPr>
            <a:lvl5pPr marL="1828800" indent="0">
              <a:buFontTx/>
              <a:buNone/>
              <a:defRPr sz="1600" b="1" i="0" baseline="0">
                <a:solidFill>
                  <a:srgbClr val="575756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1D6699-5078-4362-887B-622390892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2296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/>
  <p:extLst>
    <p:ext uri="{DCECCB84-F9BA-43D5-87BE-67443E8EF086}">
      <p15:sldGuideLst xmlns:p15="http://schemas.microsoft.com/office/powerpoint/2012/main">
        <p15:guide id="1" orient="horz" pos="209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231" userDrawn="1">
          <p15:clr>
            <a:srgbClr val="FBAE40"/>
          </p15:clr>
        </p15:guide>
        <p15:guide id="4" orient="horz" pos="4085" userDrawn="1">
          <p15:clr>
            <a:srgbClr val="FBAE40"/>
          </p15:clr>
        </p15:guide>
        <p15:guide id="5" pos="234" userDrawn="1">
          <p15:clr>
            <a:srgbClr val="FBAE40"/>
          </p15:clr>
        </p15:guide>
        <p15:guide id="6" pos="7222" userDrawn="1">
          <p15:clr>
            <a:srgbClr val="FBAE40"/>
          </p15:clr>
        </p15:guide>
        <p15:guide id="7" orient="horz" pos="325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65A217-C970-4A4C-8A73-99D7DD204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E2C9FC9-62DB-4604-9F9A-E9B3A2380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EBC85E8-266D-4690-9F3C-4E63A0BAD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24A773-F0ED-4FD9-906F-B9425C319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976D5D-76B1-49E5-B968-5F77438E3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A05D2C-5A12-43E5-AFB6-AA2D52C0D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15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7E5F8-69FF-4FAB-BAB7-BC67C7B64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5D37F6-FBCF-4A39-9DC1-DAD290AE4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AD0924-5C2A-4A0E-9C2E-D977085AE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657582-C608-47E5-B2BA-D89971B04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957006-1EDB-4645-BC8F-1A2DF7225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33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28CDADB-85DB-44D9-ADD4-23313F3C9C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327101-E262-4600-97CB-E25169A73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1C2BCD-3745-42A7-8FC2-F8633D9E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CF30C3-406B-4A43-865A-849D8468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50BEA-0DD2-44BA-A6C7-1C188F8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90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DFEA872E-0143-412F-8A3E-399C96D8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21725" y="6231025"/>
            <a:ext cx="2743200" cy="365125"/>
          </a:xfrm>
        </p:spPr>
        <p:txBody>
          <a:bodyPr lIns="0" tIns="0" rIns="0" bIns="0"/>
          <a:lstStyle>
            <a:lvl1pPr algn="r">
              <a:defRPr sz="1600">
                <a:solidFill>
                  <a:srgbClr val="00599C"/>
                </a:solidFill>
              </a:defRPr>
            </a:lvl1pPr>
          </a:lstStyle>
          <a:p>
            <a:fld id="{54E47B7E-1879-468C-AC6C-74FE3DD743D1}" type="datetime1">
              <a:rPr lang="de-DE" smtClean="0"/>
              <a:pPr/>
              <a:t>10.02.2023</a:t>
            </a:fld>
            <a:endParaRPr lang="de-DE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F884C48E-AD01-454A-ADB5-7BF460C7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600">
                <a:solidFill>
                  <a:srgbClr val="00599C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5F0F4FA9-16E9-47E9-A451-4E2C02F42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1000" y="6231026"/>
            <a:ext cx="2743200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rgbClr val="00599C"/>
                </a:solidFill>
              </a:defRPr>
            </a:lvl1pPr>
          </a:lstStyle>
          <a:p>
            <a:fld id="{1CE7D941-3384-466B-B6D1-820509A7DE8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Medienplatzhalter 4">
            <a:extLst>
              <a:ext uri="{FF2B5EF4-FFF2-40B4-BE49-F238E27FC236}">
                <a16:creationId xmlns:a16="http://schemas.microsoft.com/office/drawing/2014/main" id="{7F7DDE7A-3DCE-44FA-A4E3-3A1B58CCDD36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>
                <a:solidFill>
                  <a:srgbClr val="575756"/>
                </a:solidFill>
              </a:defRPr>
            </a:lvl1pPr>
          </a:lstStyle>
          <a:p>
            <a:r>
              <a:rPr lang="de-DE" dirty="0"/>
              <a:t>Video einfügen</a:t>
            </a:r>
          </a:p>
        </p:txBody>
      </p:sp>
    </p:spTree>
    <p:extLst>
      <p:ext uri="{BB962C8B-B14F-4D97-AF65-F5344CB8AC3E}">
        <p14:creationId xmlns:p14="http://schemas.microsoft.com/office/powerpoint/2010/main" val="164939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/>
  <p:extLst>
    <p:ext uri="{DCECCB84-F9BA-43D5-87BE-67443E8EF086}">
      <p15:sldGuideLst xmlns:p15="http://schemas.microsoft.com/office/powerpoint/2012/main">
        <p15:guide id="1" orient="horz" pos="209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231">
          <p15:clr>
            <a:srgbClr val="FBAE40"/>
          </p15:clr>
        </p15:guide>
        <p15:guide id="4" orient="horz" pos="4085">
          <p15:clr>
            <a:srgbClr val="FBAE40"/>
          </p15:clr>
        </p15:guide>
        <p15:guide id="5" pos="234">
          <p15:clr>
            <a:srgbClr val="FBAE40"/>
          </p15:clr>
        </p15:guide>
        <p15:guide id="6" pos="7222">
          <p15:clr>
            <a:srgbClr val="FBAE40"/>
          </p15:clr>
        </p15:guide>
        <p15:guide id="7" orient="horz" pos="325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D78894-6E33-43F1-A170-3AEE9AB88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6" y="1825625"/>
            <a:ext cx="5724524" cy="4351338"/>
          </a:xfrm>
        </p:spPr>
        <p:txBody>
          <a:bodyPr lIns="0" tIns="0" rIns="0" bIns="0">
            <a:noAutofit/>
          </a:bodyPr>
          <a:lstStyle>
            <a:lvl1pPr marL="216000" indent="-216000">
              <a:lnSpc>
                <a:spcPts val="3500"/>
              </a:lnSpc>
              <a:spcBef>
                <a:spcPts val="0"/>
              </a:spcBef>
              <a:buClr>
                <a:srgbClr val="00599C"/>
              </a:buClr>
              <a:buFont typeface="Wingdings" panose="05000000000000000000" pitchFamily="2" charset="2"/>
              <a:buChar char="§"/>
              <a:defRPr sz="2000" b="1" i="1" baseline="0">
                <a:solidFill>
                  <a:srgbClr val="575756"/>
                </a:solidFill>
              </a:defRPr>
            </a:lvl1pPr>
            <a:lvl2pPr marL="685800" indent="-228600">
              <a:lnSpc>
                <a:spcPts val="3500"/>
              </a:lnSpc>
              <a:buClr>
                <a:srgbClr val="00599C"/>
              </a:buClr>
              <a:buFont typeface="Wingdings" panose="05000000000000000000" pitchFamily="2" charset="2"/>
              <a:buChar char="§"/>
              <a:defRPr sz="2000" b="1" i="1" baseline="0">
                <a:solidFill>
                  <a:srgbClr val="575756"/>
                </a:solidFill>
              </a:defRPr>
            </a:lvl2pPr>
            <a:lvl3pPr marL="1143000" indent="-228600">
              <a:lnSpc>
                <a:spcPts val="3500"/>
              </a:lnSpc>
              <a:buClr>
                <a:srgbClr val="00599C"/>
              </a:buClr>
              <a:buFont typeface="Wingdings" panose="05000000000000000000" pitchFamily="2" charset="2"/>
              <a:buChar char="§"/>
              <a:defRPr sz="2000" b="1" i="1" baseline="0">
                <a:solidFill>
                  <a:srgbClr val="575756"/>
                </a:solidFill>
              </a:defRPr>
            </a:lvl3pPr>
            <a:lvl4pPr marL="1600200" indent="-228600">
              <a:lnSpc>
                <a:spcPts val="3500"/>
              </a:lnSpc>
              <a:buClr>
                <a:srgbClr val="00599C"/>
              </a:buClr>
              <a:buFont typeface="Wingdings" panose="05000000000000000000" pitchFamily="2" charset="2"/>
              <a:buChar char="§"/>
              <a:defRPr sz="2000" b="1" i="1" baseline="0">
                <a:solidFill>
                  <a:srgbClr val="575756"/>
                </a:solidFill>
              </a:defRPr>
            </a:lvl4pPr>
            <a:lvl5pPr marL="2057400" indent="-228600">
              <a:lnSpc>
                <a:spcPts val="3500"/>
              </a:lnSpc>
              <a:buClr>
                <a:srgbClr val="00599C"/>
              </a:buClr>
              <a:buFont typeface="Wingdings" panose="05000000000000000000" pitchFamily="2" charset="2"/>
              <a:buChar char="§"/>
              <a:defRPr sz="2000" b="1" i="1" baseline="0">
                <a:solidFill>
                  <a:srgbClr val="575756"/>
                </a:solidFill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CF30A3-C4EA-4D19-97FD-E9195B82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81F221-BF89-4D76-A3E1-DE251B68C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A692D0-A211-4DF3-A95C-AF402F243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F4E356C8-1761-4CF0-9E40-EB4E12967D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1600" y="366713"/>
            <a:ext cx="11104563" cy="314325"/>
          </a:xfrm>
        </p:spPr>
        <p:txBody>
          <a:bodyPr lIns="0" tIns="0" rIns="0" bIns="0"/>
          <a:lstStyle>
            <a:lvl1pPr marL="0" indent="0">
              <a:buNone/>
              <a:defRPr sz="1800" i="1">
                <a:solidFill>
                  <a:srgbClr val="00599C"/>
                </a:solidFill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AFA49C0-B326-439C-A14A-15670554A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684000"/>
            <a:ext cx="11091241" cy="46371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69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224350-7F01-44FA-ABE5-A84EAAE70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56E597-8CB0-47DB-94B0-D7DA8E35C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75CF91-D592-4DCD-997F-197B31C3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9AF63D-046B-4820-82F1-7756345E5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8CD8BC-E202-4F9C-88CF-A59E20C04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79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FF709-3606-4741-AB5C-7180548E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3C4F72-3E3C-472B-9356-AFE550EAE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1FBC7E-6A3A-4693-BC8C-40437D9E6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211B0-BF2A-4990-8F52-0E8E8645F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F00A2B1-8989-4361-A5AF-11094040C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992E79-FADA-4E33-932E-2A5D3DAC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88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77C48-62B1-4C4C-9F88-D71A13047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9A2713-2684-4D5B-98D3-8115D38F8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C097C9-7DF8-4A8F-AE25-AC2BFB61F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DFCF7B4-34DB-4F07-9D52-38EF0E19C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F22C62-F080-4DC3-AF25-83EC42CE0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9EECF4E-3F1C-47A1-A239-4EE205D0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99A3DAE-8BF6-4660-A9A4-5D57AF97C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61909BC-E8C9-4091-88BF-4138009B0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457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96A1F-FB8D-4E9E-A72F-1BC701A20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187E7C0-CB41-46C1-8905-65F467B5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F1FE0B7-9468-420C-8738-45E977187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A05BEF-1716-4032-AC3A-D177EB64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60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4ED5A0F-6433-418B-A899-31A51B564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1342A9-942C-4A49-9872-2BE874944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6B2D800-BC88-4BB2-A9D4-CBC81FF05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84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FE517-ACAB-4E5F-B0D4-895AA8FF3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DA3C95-483B-4C77-8F8A-444DBF53F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666178-940F-46A9-9999-7C56E748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D6E5B6-16DE-4AE0-A47B-9AF90E642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2561-4BFB-419D-942E-9AE6C66B0245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0D0F09-5131-47F9-A308-66CAAE8E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3102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8CA56A-B7FF-4A41-8EBA-B4960CBE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1475" y="6231026"/>
            <a:ext cx="2743200" cy="365125"/>
          </a:xfrm>
          <a:prstGeom prst="rect">
            <a:avLst/>
          </a:prstGeom>
        </p:spPr>
        <p:txBody>
          <a:bodyPr/>
          <a:lstStyle/>
          <a:p>
            <a:fld id="{1CE7D941-3384-466B-B6D1-820509A7DE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37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C1C1B55-CED6-489A-B186-DF6F82D5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84000"/>
            <a:ext cx="11091241" cy="46371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BF8783-FB1A-49CB-9260-DF74D7A79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825625"/>
            <a:ext cx="1109124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38A345-4835-4EB4-A3D6-2305BC1A40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19516" y="6231026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>
                <a:solidFill>
                  <a:srgbClr val="00599C"/>
                </a:solidFill>
              </a:defRPr>
            </a:lvl1pPr>
          </a:lstStyle>
          <a:p>
            <a:fld id="{249C2561-4BFB-419D-942E-9AE6C66B0245}" type="datetimeFigureOut">
              <a:rPr lang="de-DE" smtClean="0"/>
              <a:pPr/>
              <a:t>10.02.2023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396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i="1" kern="1200" baseline="0">
          <a:solidFill>
            <a:srgbClr val="00599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231" userDrawn="1">
          <p15:clr>
            <a:srgbClr val="F26B43"/>
          </p15:clr>
        </p15:guide>
        <p15:guide id="4" orient="horz" pos="4088" userDrawn="1">
          <p15:clr>
            <a:srgbClr val="F26B43"/>
          </p15:clr>
        </p15:guide>
        <p15:guide id="5" pos="7222" userDrawn="1">
          <p15:clr>
            <a:srgbClr val="F26B43"/>
          </p15:clr>
        </p15:guide>
        <p15:guide id="6" pos="2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78"/>
          <a:stretch/>
        </p:blipFill>
        <p:spPr>
          <a:xfrm>
            <a:off x="3723425" y="0"/>
            <a:ext cx="8515393" cy="6808840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26" y="0"/>
            <a:ext cx="7034784" cy="6858000"/>
          </a:xfrm>
          <a:prstGeom prst="rect">
            <a:avLst/>
          </a:prstGeom>
        </p:spPr>
      </p:pic>
      <p:sp>
        <p:nvSpPr>
          <p:cNvPr id="65" name="Abdecker weiss 15%">
            <a:extLst>
              <a:ext uri="{FF2B5EF4-FFF2-40B4-BE49-F238E27FC236}">
                <a16:creationId xmlns:a16="http://schemas.microsoft.com/office/drawing/2014/main" id="{46A7A22D-2D3B-4BEF-B204-14D376C0A10B}"/>
              </a:ext>
            </a:extLst>
          </p:cNvPr>
          <p:cNvSpPr/>
          <p:nvPr/>
        </p:nvSpPr>
        <p:spPr>
          <a:xfrm rot="10800000">
            <a:off x="-1436" y="-5411"/>
            <a:ext cx="7046491" cy="6873046"/>
          </a:xfrm>
          <a:custGeom>
            <a:avLst/>
            <a:gdLst>
              <a:gd name="connsiteX0" fmla="*/ 0 w 7034705"/>
              <a:gd name="connsiteY0" fmla="*/ 0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0 w 7034705"/>
              <a:gd name="connsiteY4" fmla="*/ 0 h 6858000"/>
              <a:gd name="connsiteX0" fmla="*/ 1053193 w 7034705"/>
              <a:gd name="connsiteY0" fmla="*/ 16329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053193 w 7034705"/>
              <a:gd name="connsiteY4" fmla="*/ 16329 h 6858000"/>
              <a:gd name="connsiteX0" fmla="*/ 1787979 w 7034705"/>
              <a:gd name="connsiteY0" fmla="*/ 8165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787979 w 7034705"/>
              <a:gd name="connsiteY4" fmla="*/ 8165 h 6858000"/>
              <a:gd name="connsiteX0" fmla="*/ 2702379 w 7034705"/>
              <a:gd name="connsiteY0" fmla="*/ 73479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2702379 w 7034705"/>
              <a:gd name="connsiteY4" fmla="*/ 73479 h 6858000"/>
              <a:gd name="connsiteX0" fmla="*/ 2645229 w 7034705"/>
              <a:gd name="connsiteY0" fmla="*/ 8165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2645229 w 7034705"/>
              <a:gd name="connsiteY4" fmla="*/ 8165 h 6858000"/>
              <a:gd name="connsiteX0" fmla="*/ 1877786 w 7034705"/>
              <a:gd name="connsiteY0" fmla="*/ 1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877786 w 7034705"/>
              <a:gd name="connsiteY4" fmla="*/ 1 h 6858000"/>
              <a:gd name="connsiteX0" fmla="*/ 1871649 w 7034705"/>
              <a:gd name="connsiteY0" fmla="*/ 1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871649 w 7034705"/>
              <a:gd name="connsiteY4" fmla="*/ 1 h 6858000"/>
              <a:gd name="connsiteX0" fmla="*/ 1859375 w 7034705"/>
              <a:gd name="connsiteY0" fmla="*/ 1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859375 w 7034705"/>
              <a:gd name="connsiteY4" fmla="*/ 1 h 6858000"/>
              <a:gd name="connsiteX0" fmla="*/ 2098715 w 7034705"/>
              <a:gd name="connsiteY0" fmla="*/ 1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2098715 w 7034705"/>
              <a:gd name="connsiteY4" fmla="*/ 1 h 6858000"/>
              <a:gd name="connsiteX0" fmla="*/ 1899932 w 7034705"/>
              <a:gd name="connsiteY0" fmla="*/ 0 h 6909683"/>
              <a:gd name="connsiteX1" fmla="*/ 7034705 w 7034705"/>
              <a:gd name="connsiteY1" fmla="*/ 51683 h 6909683"/>
              <a:gd name="connsiteX2" fmla="*/ 7034705 w 7034705"/>
              <a:gd name="connsiteY2" fmla="*/ 6909683 h 6909683"/>
              <a:gd name="connsiteX3" fmla="*/ 0 w 7034705"/>
              <a:gd name="connsiteY3" fmla="*/ 6909683 h 6909683"/>
              <a:gd name="connsiteX4" fmla="*/ 1899932 w 7034705"/>
              <a:gd name="connsiteY4" fmla="*/ 0 h 6909683"/>
              <a:gd name="connsiteX0" fmla="*/ 1884029 w 7034705"/>
              <a:gd name="connsiteY0" fmla="*/ 0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884029 w 7034705"/>
              <a:gd name="connsiteY4" fmla="*/ 0 h 6858000"/>
              <a:gd name="connsiteX0" fmla="*/ 1887998 w 7034705"/>
              <a:gd name="connsiteY0" fmla="*/ 0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887998 w 7034705"/>
              <a:gd name="connsiteY4" fmla="*/ 0 h 6858000"/>
              <a:gd name="connsiteX0" fmla="*/ 1884029 w 7034705"/>
              <a:gd name="connsiteY0" fmla="*/ 0 h 6861970"/>
              <a:gd name="connsiteX1" fmla="*/ 7034705 w 7034705"/>
              <a:gd name="connsiteY1" fmla="*/ 3970 h 6861970"/>
              <a:gd name="connsiteX2" fmla="*/ 7034705 w 7034705"/>
              <a:gd name="connsiteY2" fmla="*/ 6861970 h 6861970"/>
              <a:gd name="connsiteX3" fmla="*/ 0 w 7034705"/>
              <a:gd name="connsiteY3" fmla="*/ 6861970 h 6861970"/>
              <a:gd name="connsiteX4" fmla="*/ 1884029 w 7034705"/>
              <a:gd name="connsiteY4" fmla="*/ 0 h 6861970"/>
              <a:gd name="connsiteX0" fmla="*/ 1880061 w 7034705"/>
              <a:gd name="connsiteY0" fmla="*/ 0 h 6861970"/>
              <a:gd name="connsiteX1" fmla="*/ 7034705 w 7034705"/>
              <a:gd name="connsiteY1" fmla="*/ 3970 h 6861970"/>
              <a:gd name="connsiteX2" fmla="*/ 7034705 w 7034705"/>
              <a:gd name="connsiteY2" fmla="*/ 6861970 h 6861970"/>
              <a:gd name="connsiteX3" fmla="*/ 0 w 7034705"/>
              <a:gd name="connsiteY3" fmla="*/ 6861970 h 6861970"/>
              <a:gd name="connsiteX4" fmla="*/ 1880061 w 7034705"/>
              <a:gd name="connsiteY4" fmla="*/ 0 h 6861970"/>
              <a:gd name="connsiteX0" fmla="*/ 1880061 w 7034705"/>
              <a:gd name="connsiteY0" fmla="*/ 0 h 6858001"/>
              <a:gd name="connsiteX1" fmla="*/ 7034705 w 7034705"/>
              <a:gd name="connsiteY1" fmla="*/ 1 h 6858001"/>
              <a:gd name="connsiteX2" fmla="*/ 7034705 w 7034705"/>
              <a:gd name="connsiteY2" fmla="*/ 6858001 h 6858001"/>
              <a:gd name="connsiteX3" fmla="*/ 0 w 7034705"/>
              <a:gd name="connsiteY3" fmla="*/ 6858001 h 6858001"/>
              <a:gd name="connsiteX4" fmla="*/ 1880061 w 7034705"/>
              <a:gd name="connsiteY4" fmla="*/ 0 h 6858001"/>
              <a:gd name="connsiteX0" fmla="*/ 1884030 w 7034705"/>
              <a:gd name="connsiteY0" fmla="*/ 0 h 6861970"/>
              <a:gd name="connsiteX1" fmla="*/ 7034705 w 7034705"/>
              <a:gd name="connsiteY1" fmla="*/ 3970 h 6861970"/>
              <a:gd name="connsiteX2" fmla="*/ 7034705 w 7034705"/>
              <a:gd name="connsiteY2" fmla="*/ 6861970 h 6861970"/>
              <a:gd name="connsiteX3" fmla="*/ 0 w 7034705"/>
              <a:gd name="connsiteY3" fmla="*/ 6861970 h 6861970"/>
              <a:gd name="connsiteX4" fmla="*/ 1884030 w 7034705"/>
              <a:gd name="connsiteY4" fmla="*/ 0 h 6861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4705" h="6861970">
                <a:moveTo>
                  <a:pt x="1884030" y="0"/>
                </a:moveTo>
                <a:lnTo>
                  <a:pt x="7034705" y="3970"/>
                </a:lnTo>
                <a:lnTo>
                  <a:pt x="7034705" y="6861970"/>
                </a:lnTo>
                <a:lnTo>
                  <a:pt x="0" y="6861970"/>
                </a:lnTo>
                <a:lnTo>
                  <a:pt x="1884030" y="0"/>
                </a:ln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7" name="Abedecker 100%">
            <a:extLst>
              <a:ext uri="{FF2B5EF4-FFF2-40B4-BE49-F238E27FC236}">
                <a16:creationId xmlns:a16="http://schemas.microsoft.com/office/drawing/2014/main" id="{5C73C099-F98B-4213-B38E-E5CA62AB4864}"/>
              </a:ext>
            </a:extLst>
          </p:cNvPr>
          <p:cNvSpPr/>
          <p:nvPr/>
        </p:nvSpPr>
        <p:spPr>
          <a:xfrm rot="10800000">
            <a:off x="-7616" y="-9636"/>
            <a:ext cx="7034705" cy="6858000"/>
          </a:xfrm>
          <a:custGeom>
            <a:avLst/>
            <a:gdLst>
              <a:gd name="connsiteX0" fmla="*/ 0 w 7034705"/>
              <a:gd name="connsiteY0" fmla="*/ 0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0 w 7034705"/>
              <a:gd name="connsiteY4" fmla="*/ 0 h 6858000"/>
              <a:gd name="connsiteX0" fmla="*/ 1053193 w 7034705"/>
              <a:gd name="connsiteY0" fmla="*/ 16329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053193 w 7034705"/>
              <a:gd name="connsiteY4" fmla="*/ 16329 h 6858000"/>
              <a:gd name="connsiteX0" fmla="*/ 1787979 w 7034705"/>
              <a:gd name="connsiteY0" fmla="*/ 8165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787979 w 7034705"/>
              <a:gd name="connsiteY4" fmla="*/ 8165 h 6858000"/>
              <a:gd name="connsiteX0" fmla="*/ 2702379 w 7034705"/>
              <a:gd name="connsiteY0" fmla="*/ 73479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2702379 w 7034705"/>
              <a:gd name="connsiteY4" fmla="*/ 73479 h 6858000"/>
              <a:gd name="connsiteX0" fmla="*/ 2645229 w 7034705"/>
              <a:gd name="connsiteY0" fmla="*/ 8165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2645229 w 7034705"/>
              <a:gd name="connsiteY4" fmla="*/ 8165 h 6858000"/>
              <a:gd name="connsiteX0" fmla="*/ 1877786 w 7034705"/>
              <a:gd name="connsiteY0" fmla="*/ 1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877786 w 7034705"/>
              <a:gd name="connsiteY4" fmla="*/ 1 h 6858000"/>
              <a:gd name="connsiteX0" fmla="*/ 1871649 w 7034705"/>
              <a:gd name="connsiteY0" fmla="*/ 1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871649 w 7034705"/>
              <a:gd name="connsiteY4" fmla="*/ 1 h 6858000"/>
              <a:gd name="connsiteX0" fmla="*/ 1859375 w 7034705"/>
              <a:gd name="connsiteY0" fmla="*/ 1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859375 w 7034705"/>
              <a:gd name="connsiteY4" fmla="*/ 1 h 6858000"/>
              <a:gd name="connsiteX0" fmla="*/ 2098715 w 7034705"/>
              <a:gd name="connsiteY0" fmla="*/ 1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2098715 w 7034705"/>
              <a:gd name="connsiteY4" fmla="*/ 1 h 6858000"/>
              <a:gd name="connsiteX0" fmla="*/ 1899932 w 7034705"/>
              <a:gd name="connsiteY0" fmla="*/ 0 h 6909683"/>
              <a:gd name="connsiteX1" fmla="*/ 7034705 w 7034705"/>
              <a:gd name="connsiteY1" fmla="*/ 51683 h 6909683"/>
              <a:gd name="connsiteX2" fmla="*/ 7034705 w 7034705"/>
              <a:gd name="connsiteY2" fmla="*/ 6909683 h 6909683"/>
              <a:gd name="connsiteX3" fmla="*/ 0 w 7034705"/>
              <a:gd name="connsiteY3" fmla="*/ 6909683 h 6909683"/>
              <a:gd name="connsiteX4" fmla="*/ 1899932 w 7034705"/>
              <a:gd name="connsiteY4" fmla="*/ 0 h 6909683"/>
              <a:gd name="connsiteX0" fmla="*/ 1884029 w 7034705"/>
              <a:gd name="connsiteY0" fmla="*/ 0 h 6858000"/>
              <a:gd name="connsiteX1" fmla="*/ 7034705 w 7034705"/>
              <a:gd name="connsiteY1" fmla="*/ 0 h 6858000"/>
              <a:gd name="connsiteX2" fmla="*/ 7034705 w 7034705"/>
              <a:gd name="connsiteY2" fmla="*/ 6858000 h 6858000"/>
              <a:gd name="connsiteX3" fmla="*/ 0 w 7034705"/>
              <a:gd name="connsiteY3" fmla="*/ 6858000 h 6858000"/>
              <a:gd name="connsiteX4" fmla="*/ 1884029 w 703470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4705" h="6858000">
                <a:moveTo>
                  <a:pt x="1884029" y="0"/>
                </a:moveTo>
                <a:lnTo>
                  <a:pt x="7034705" y="0"/>
                </a:lnTo>
                <a:lnTo>
                  <a:pt x="7034705" y="6858000"/>
                </a:lnTo>
                <a:lnTo>
                  <a:pt x="0" y="6858000"/>
                </a:lnTo>
                <a:lnTo>
                  <a:pt x="18840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48DA83F-7B4C-494B-A9B9-BC9BA193778A}"/>
              </a:ext>
            </a:extLst>
          </p:cNvPr>
          <p:cNvSpPr/>
          <p:nvPr/>
        </p:nvSpPr>
        <p:spPr>
          <a:xfrm>
            <a:off x="5112305" y="-65190"/>
            <a:ext cx="7126513" cy="6913555"/>
          </a:xfrm>
          <a:custGeom>
            <a:avLst/>
            <a:gdLst>
              <a:gd name="connsiteX0" fmla="*/ 0 w 7046492"/>
              <a:gd name="connsiteY0" fmla="*/ 0 h 6858000"/>
              <a:gd name="connsiteX1" fmla="*/ 7046492 w 7046492"/>
              <a:gd name="connsiteY1" fmla="*/ 0 h 6858000"/>
              <a:gd name="connsiteX2" fmla="*/ 7046492 w 7046492"/>
              <a:gd name="connsiteY2" fmla="*/ 6858000 h 6858000"/>
              <a:gd name="connsiteX3" fmla="*/ 0 w 7046492"/>
              <a:gd name="connsiteY3" fmla="*/ 6858000 h 6858000"/>
              <a:gd name="connsiteX4" fmla="*/ 0 w 7046492"/>
              <a:gd name="connsiteY4" fmla="*/ 0 h 6858000"/>
              <a:gd name="connsiteX0" fmla="*/ 1895475 w 7046492"/>
              <a:gd name="connsiteY0" fmla="*/ 0 h 6858000"/>
              <a:gd name="connsiteX1" fmla="*/ 7046492 w 7046492"/>
              <a:gd name="connsiteY1" fmla="*/ 0 h 6858000"/>
              <a:gd name="connsiteX2" fmla="*/ 7046492 w 7046492"/>
              <a:gd name="connsiteY2" fmla="*/ 6858000 h 6858000"/>
              <a:gd name="connsiteX3" fmla="*/ 0 w 7046492"/>
              <a:gd name="connsiteY3" fmla="*/ 6858000 h 6858000"/>
              <a:gd name="connsiteX4" fmla="*/ 1895475 w 7046492"/>
              <a:gd name="connsiteY4" fmla="*/ 0 h 6858000"/>
              <a:gd name="connsiteX0" fmla="*/ 1876425 w 7027442"/>
              <a:gd name="connsiteY0" fmla="*/ 0 h 6867525"/>
              <a:gd name="connsiteX1" fmla="*/ 7027442 w 7027442"/>
              <a:gd name="connsiteY1" fmla="*/ 0 h 6867525"/>
              <a:gd name="connsiteX2" fmla="*/ 7027442 w 7027442"/>
              <a:gd name="connsiteY2" fmla="*/ 6858000 h 6867525"/>
              <a:gd name="connsiteX3" fmla="*/ 0 w 7027442"/>
              <a:gd name="connsiteY3" fmla="*/ 6867525 h 6867525"/>
              <a:gd name="connsiteX4" fmla="*/ 1876425 w 7027442"/>
              <a:gd name="connsiteY4" fmla="*/ 0 h 6867525"/>
              <a:gd name="connsiteX0" fmla="*/ 1885950 w 7036967"/>
              <a:gd name="connsiteY0" fmla="*/ 0 h 6877050"/>
              <a:gd name="connsiteX1" fmla="*/ 7036967 w 7036967"/>
              <a:gd name="connsiteY1" fmla="*/ 0 h 6877050"/>
              <a:gd name="connsiteX2" fmla="*/ 7036967 w 7036967"/>
              <a:gd name="connsiteY2" fmla="*/ 6858000 h 6877050"/>
              <a:gd name="connsiteX3" fmla="*/ 0 w 7036967"/>
              <a:gd name="connsiteY3" fmla="*/ 6877050 h 6877050"/>
              <a:gd name="connsiteX4" fmla="*/ 1885950 w 7036967"/>
              <a:gd name="connsiteY4" fmla="*/ 0 h 6877050"/>
              <a:gd name="connsiteX0" fmla="*/ 1890712 w 7041729"/>
              <a:gd name="connsiteY0" fmla="*/ 0 h 6877050"/>
              <a:gd name="connsiteX1" fmla="*/ 7041729 w 7041729"/>
              <a:gd name="connsiteY1" fmla="*/ 0 h 6877050"/>
              <a:gd name="connsiteX2" fmla="*/ 7041729 w 7041729"/>
              <a:gd name="connsiteY2" fmla="*/ 6858000 h 6877050"/>
              <a:gd name="connsiteX3" fmla="*/ 0 w 7041729"/>
              <a:gd name="connsiteY3" fmla="*/ 6877050 h 6877050"/>
              <a:gd name="connsiteX4" fmla="*/ 1890712 w 7041729"/>
              <a:gd name="connsiteY4" fmla="*/ 0 h 6877050"/>
              <a:gd name="connsiteX0" fmla="*/ 1885949 w 7036966"/>
              <a:gd name="connsiteY0" fmla="*/ 0 h 6877050"/>
              <a:gd name="connsiteX1" fmla="*/ 7036966 w 7036966"/>
              <a:gd name="connsiteY1" fmla="*/ 0 h 6877050"/>
              <a:gd name="connsiteX2" fmla="*/ 7036966 w 7036966"/>
              <a:gd name="connsiteY2" fmla="*/ 6858000 h 6877050"/>
              <a:gd name="connsiteX3" fmla="*/ 0 w 7036966"/>
              <a:gd name="connsiteY3" fmla="*/ 6877050 h 6877050"/>
              <a:gd name="connsiteX4" fmla="*/ 1885949 w 7036966"/>
              <a:gd name="connsiteY4" fmla="*/ 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966" h="6877050">
                <a:moveTo>
                  <a:pt x="1885949" y="0"/>
                </a:moveTo>
                <a:lnTo>
                  <a:pt x="7036966" y="0"/>
                </a:lnTo>
                <a:lnTo>
                  <a:pt x="7036966" y="6858000"/>
                </a:lnTo>
                <a:lnTo>
                  <a:pt x="0" y="6877050"/>
                </a:lnTo>
                <a:lnTo>
                  <a:pt x="1885949" y="0"/>
                </a:ln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u="sng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10B766B-65C1-4173-8DB4-971773FFC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759" y="290619"/>
            <a:ext cx="11292121" cy="670715"/>
          </a:xfrm>
        </p:spPr>
        <p:txBody>
          <a:bodyPr>
            <a:noAutofit/>
          </a:bodyPr>
          <a:lstStyle/>
          <a:p>
            <a:r>
              <a:rPr lang="de-DE" sz="3300" dirty="0"/>
              <a:t>Jugend-Nachhaltigkeitspreis </a:t>
            </a:r>
            <a:br>
              <a:rPr lang="de-DE" sz="3300" dirty="0"/>
            </a:br>
            <a:r>
              <a:rPr lang="de-DE" sz="3300" dirty="0"/>
              <a:t>der TH Ingolstadt</a:t>
            </a:r>
          </a:p>
        </p:txBody>
      </p:sp>
      <p:pic>
        <p:nvPicPr>
          <p:cNvPr id="71" name="Grafik 19">
            <a:extLst>
              <a:ext uri="{FF2B5EF4-FFF2-40B4-BE49-F238E27FC236}">
                <a16:creationId xmlns:a16="http://schemas.microsoft.com/office/drawing/2014/main" id="{930FF63F-1529-4A97-AC66-57ACEDEABE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2000" y="348426"/>
            <a:ext cx="398341" cy="378000"/>
          </a:xfrm>
          <a:prstGeom prst="rect">
            <a:avLst/>
          </a:prstGeom>
        </p:spPr>
      </p:pic>
      <p:sp>
        <p:nvSpPr>
          <p:cNvPr id="55" name="AutoShape 43">
            <a:extLst>
              <a:ext uri="{FF2B5EF4-FFF2-40B4-BE49-F238E27FC236}">
                <a16:creationId xmlns:a16="http://schemas.microsoft.com/office/drawing/2014/main" id="{ABD31664-C67E-483D-8067-0BC501A4EAA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869713" y="2139494"/>
            <a:ext cx="461645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8" name="Freeform 46">
            <a:extLst>
              <a:ext uri="{FF2B5EF4-FFF2-40B4-BE49-F238E27FC236}">
                <a16:creationId xmlns:a16="http://schemas.microsoft.com/office/drawing/2014/main" id="{1EB3D34B-E41E-4D53-8D92-D7E0476F3AFA}"/>
              </a:ext>
            </a:extLst>
          </p:cNvPr>
          <p:cNvSpPr>
            <a:spLocks/>
          </p:cNvSpPr>
          <p:nvPr/>
        </p:nvSpPr>
        <p:spPr bwMode="auto">
          <a:xfrm>
            <a:off x="9203338" y="4409619"/>
            <a:ext cx="2263775" cy="2263775"/>
          </a:xfrm>
          <a:custGeom>
            <a:avLst/>
            <a:gdLst>
              <a:gd name="T0" fmla="*/ 750 w 1426"/>
              <a:gd name="T1" fmla="*/ 1426 h 1426"/>
              <a:gd name="T2" fmla="*/ 856 w 1426"/>
              <a:gd name="T3" fmla="*/ 1412 h 1426"/>
              <a:gd name="T4" fmla="*/ 958 w 1426"/>
              <a:gd name="T5" fmla="*/ 1382 h 1426"/>
              <a:gd name="T6" fmla="*/ 1052 w 1426"/>
              <a:gd name="T7" fmla="*/ 1340 h 1426"/>
              <a:gd name="T8" fmla="*/ 1140 w 1426"/>
              <a:gd name="T9" fmla="*/ 1284 h 1426"/>
              <a:gd name="T10" fmla="*/ 1216 w 1426"/>
              <a:gd name="T11" fmla="*/ 1218 h 1426"/>
              <a:gd name="T12" fmla="*/ 1284 w 1426"/>
              <a:gd name="T13" fmla="*/ 1140 h 1426"/>
              <a:gd name="T14" fmla="*/ 1340 w 1426"/>
              <a:gd name="T15" fmla="*/ 1054 h 1426"/>
              <a:gd name="T16" fmla="*/ 1382 w 1426"/>
              <a:gd name="T17" fmla="*/ 958 h 1426"/>
              <a:gd name="T18" fmla="*/ 1412 w 1426"/>
              <a:gd name="T19" fmla="*/ 858 h 1426"/>
              <a:gd name="T20" fmla="*/ 1424 w 1426"/>
              <a:gd name="T21" fmla="*/ 750 h 1426"/>
              <a:gd name="T22" fmla="*/ 1424 w 1426"/>
              <a:gd name="T23" fmla="*/ 676 h 1426"/>
              <a:gd name="T24" fmla="*/ 1412 w 1426"/>
              <a:gd name="T25" fmla="*/ 570 h 1426"/>
              <a:gd name="T26" fmla="*/ 1382 w 1426"/>
              <a:gd name="T27" fmla="*/ 468 h 1426"/>
              <a:gd name="T28" fmla="*/ 1340 w 1426"/>
              <a:gd name="T29" fmla="*/ 374 h 1426"/>
              <a:gd name="T30" fmla="*/ 1284 w 1426"/>
              <a:gd name="T31" fmla="*/ 288 h 1426"/>
              <a:gd name="T32" fmla="*/ 1216 w 1426"/>
              <a:gd name="T33" fmla="*/ 210 h 1426"/>
              <a:gd name="T34" fmla="*/ 1140 w 1426"/>
              <a:gd name="T35" fmla="*/ 142 h 1426"/>
              <a:gd name="T36" fmla="*/ 1052 w 1426"/>
              <a:gd name="T37" fmla="*/ 86 h 1426"/>
              <a:gd name="T38" fmla="*/ 958 w 1426"/>
              <a:gd name="T39" fmla="*/ 44 h 1426"/>
              <a:gd name="T40" fmla="*/ 856 w 1426"/>
              <a:gd name="T41" fmla="*/ 16 h 1426"/>
              <a:gd name="T42" fmla="*/ 750 w 1426"/>
              <a:gd name="T43" fmla="*/ 2 h 1426"/>
              <a:gd name="T44" fmla="*/ 676 w 1426"/>
              <a:gd name="T45" fmla="*/ 2 h 1426"/>
              <a:gd name="T46" fmla="*/ 570 w 1426"/>
              <a:gd name="T47" fmla="*/ 16 h 1426"/>
              <a:gd name="T48" fmla="*/ 468 w 1426"/>
              <a:gd name="T49" fmla="*/ 44 h 1426"/>
              <a:gd name="T50" fmla="*/ 374 w 1426"/>
              <a:gd name="T51" fmla="*/ 86 h 1426"/>
              <a:gd name="T52" fmla="*/ 286 w 1426"/>
              <a:gd name="T53" fmla="*/ 142 h 1426"/>
              <a:gd name="T54" fmla="*/ 210 w 1426"/>
              <a:gd name="T55" fmla="*/ 210 h 1426"/>
              <a:gd name="T56" fmla="*/ 142 w 1426"/>
              <a:gd name="T57" fmla="*/ 288 h 1426"/>
              <a:gd name="T58" fmla="*/ 86 w 1426"/>
              <a:gd name="T59" fmla="*/ 374 h 1426"/>
              <a:gd name="T60" fmla="*/ 44 w 1426"/>
              <a:gd name="T61" fmla="*/ 468 h 1426"/>
              <a:gd name="T62" fmla="*/ 14 w 1426"/>
              <a:gd name="T63" fmla="*/ 570 h 1426"/>
              <a:gd name="T64" fmla="*/ 2 w 1426"/>
              <a:gd name="T65" fmla="*/ 676 h 1426"/>
              <a:gd name="T66" fmla="*/ 2 w 1426"/>
              <a:gd name="T67" fmla="*/ 750 h 1426"/>
              <a:gd name="T68" fmla="*/ 14 w 1426"/>
              <a:gd name="T69" fmla="*/ 858 h 1426"/>
              <a:gd name="T70" fmla="*/ 44 w 1426"/>
              <a:gd name="T71" fmla="*/ 958 h 1426"/>
              <a:gd name="T72" fmla="*/ 86 w 1426"/>
              <a:gd name="T73" fmla="*/ 1054 h 1426"/>
              <a:gd name="T74" fmla="*/ 142 w 1426"/>
              <a:gd name="T75" fmla="*/ 1140 h 1426"/>
              <a:gd name="T76" fmla="*/ 210 w 1426"/>
              <a:gd name="T77" fmla="*/ 1218 h 1426"/>
              <a:gd name="T78" fmla="*/ 286 w 1426"/>
              <a:gd name="T79" fmla="*/ 1284 h 1426"/>
              <a:gd name="T80" fmla="*/ 374 w 1426"/>
              <a:gd name="T81" fmla="*/ 1340 h 1426"/>
              <a:gd name="T82" fmla="*/ 468 w 1426"/>
              <a:gd name="T83" fmla="*/ 1382 h 1426"/>
              <a:gd name="T84" fmla="*/ 570 w 1426"/>
              <a:gd name="T85" fmla="*/ 1412 h 1426"/>
              <a:gd name="T86" fmla="*/ 676 w 1426"/>
              <a:gd name="T87" fmla="*/ 1426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426" h="1426">
                <a:moveTo>
                  <a:pt x="714" y="1426"/>
                </a:moveTo>
                <a:lnTo>
                  <a:pt x="714" y="1426"/>
                </a:lnTo>
                <a:lnTo>
                  <a:pt x="750" y="1426"/>
                </a:lnTo>
                <a:lnTo>
                  <a:pt x="786" y="1422"/>
                </a:lnTo>
                <a:lnTo>
                  <a:pt x="822" y="1418"/>
                </a:lnTo>
                <a:lnTo>
                  <a:pt x="856" y="1412"/>
                </a:lnTo>
                <a:lnTo>
                  <a:pt x="892" y="1404"/>
                </a:lnTo>
                <a:lnTo>
                  <a:pt x="924" y="1394"/>
                </a:lnTo>
                <a:lnTo>
                  <a:pt x="958" y="1382"/>
                </a:lnTo>
                <a:lnTo>
                  <a:pt x="990" y="1370"/>
                </a:lnTo>
                <a:lnTo>
                  <a:pt x="1022" y="1356"/>
                </a:lnTo>
                <a:lnTo>
                  <a:pt x="1052" y="1340"/>
                </a:lnTo>
                <a:lnTo>
                  <a:pt x="1082" y="1324"/>
                </a:lnTo>
                <a:lnTo>
                  <a:pt x="1112" y="1304"/>
                </a:lnTo>
                <a:lnTo>
                  <a:pt x="1140" y="1284"/>
                </a:lnTo>
                <a:lnTo>
                  <a:pt x="1166" y="1264"/>
                </a:lnTo>
                <a:lnTo>
                  <a:pt x="1192" y="1242"/>
                </a:lnTo>
                <a:lnTo>
                  <a:pt x="1216" y="1218"/>
                </a:lnTo>
                <a:lnTo>
                  <a:pt x="1240" y="1192"/>
                </a:lnTo>
                <a:lnTo>
                  <a:pt x="1262" y="1166"/>
                </a:lnTo>
                <a:lnTo>
                  <a:pt x="1284" y="1140"/>
                </a:lnTo>
                <a:lnTo>
                  <a:pt x="1304" y="1112"/>
                </a:lnTo>
                <a:lnTo>
                  <a:pt x="1322" y="1084"/>
                </a:lnTo>
                <a:lnTo>
                  <a:pt x="1340" y="1054"/>
                </a:lnTo>
                <a:lnTo>
                  <a:pt x="1356" y="1022"/>
                </a:lnTo>
                <a:lnTo>
                  <a:pt x="1370" y="990"/>
                </a:lnTo>
                <a:lnTo>
                  <a:pt x="1382" y="958"/>
                </a:lnTo>
                <a:lnTo>
                  <a:pt x="1394" y="926"/>
                </a:lnTo>
                <a:lnTo>
                  <a:pt x="1404" y="892"/>
                </a:lnTo>
                <a:lnTo>
                  <a:pt x="1412" y="858"/>
                </a:lnTo>
                <a:lnTo>
                  <a:pt x="1418" y="822"/>
                </a:lnTo>
                <a:lnTo>
                  <a:pt x="1422" y="786"/>
                </a:lnTo>
                <a:lnTo>
                  <a:pt x="1424" y="750"/>
                </a:lnTo>
                <a:lnTo>
                  <a:pt x="1426" y="714"/>
                </a:lnTo>
                <a:lnTo>
                  <a:pt x="1426" y="714"/>
                </a:lnTo>
                <a:lnTo>
                  <a:pt x="1424" y="676"/>
                </a:lnTo>
                <a:lnTo>
                  <a:pt x="1422" y="640"/>
                </a:lnTo>
                <a:lnTo>
                  <a:pt x="1418" y="606"/>
                </a:lnTo>
                <a:lnTo>
                  <a:pt x="1412" y="570"/>
                </a:lnTo>
                <a:lnTo>
                  <a:pt x="1404" y="536"/>
                </a:lnTo>
                <a:lnTo>
                  <a:pt x="1394" y="502"/>
                </a:lnTo>
                <a:lnTo>
                  <a:pt x="1382" y="468"/>
                </a:lnTo>
                <a:lnTo>
                  <a:pt x="1370" y="436"/>
                </a:lnTo>
                <a:lnTo>
                  <a:pt x="1356" y="404"/>
                </a:lnTo>
                <a:lnTo>
                  <a:pt x="1340" y="374"/>
                </a:lnTo>
                <a:lnTo>
                  <a:pt x="1322" y="344"/>
                </a:lnTo>
                <a:lnTo>
                  <a:pt x="1304" y="316"/>
                </a:lnTo>
                <a:lnTo>
                  <a:pt x="1284" y="288"/>
                </a:lnTo>
                <a:lnTo>
                  <a:pt x="1262" y="260"/>
                </a:lnTo>
                <a:lnTo>
                  <a:pt x="1240" y="234"/>
                </a:lnTo>
                <a:lnTo>
                  <a:pt x="1216" y="210"/>
                </a:lnTo>
                <a:lnTo>
                  <a:pt x="1192" y="186"/>
                </a:lnTo>
                <a:lnTo>
                  <a:pt x="1166" y="164"/>
                </a:lnTo>
                <a:lnTo>
                  <a:pt x="1140" y="142"/>
                </a:lnTo>
                <a:lnTo>
                  <a:pt x="1112" y="122"/>
                </a:lnTo>
                <a:lnTo>
                  <a:pt x="1082" y="104"/>
                </a:lnTo>
                <a:lnTo>
                  <a:pt x="1052" y="86"/>
                </a:lnTo>
                <a:lnTo>
                  <a:pt x="1022" y="72"/>
                </a:lnTo>
                <a:lnTo>
                  <a:pt x="990" y="56"/>
                </a:lnTo>
                <a:lnTo>
                  <a:pt x="958" y="44"/>
                </a:lnTo>
                <a:lnTo>
                  <a:pt x="924" y="32"/>
                </a:lnTo>
                <a:lnTo>
                  <a:pt x="892" y="24"/>
                </a:lnTo>
                <a:lnTo>
                  <a:pt x="856" y="16"/>
                </a:lnTo>
                <a:lnTo>
                  <a:pt x="822" y="10"/>
                </a:lnTo>
                <a:lnTo>
                  <a:pt x="786" y="4"/>
                </a:lnTo>
                <a:lnTo>
                  <a:pt x="750" y="2"/>
                </a:lnTo>
                <a:lnTo>
                  <a:pt x="714" y="0"/>
                </a:lnTo>
                <a:lnTo>
                  <a:pt x="714" y="0"/>
                </a:lnTo>
                <a:lnTo>
                  <a:pt x="676" y="2"/>
                </a:lnTo>
                <a:lnTo>
                  <a:pt x="640" y="4"/>
                </a:lnTo>
                <a:lnTo>
                  <a:pt x="604" y="10"/>
                </a:lnTo>
                <a:lnTo>
                  <a:pt x="570" y="16"/>
                </a:lnTo>
                <a:lnTo>
                  <a:pt x="534" y="24"/>
                </a:lnTo>
                <a:lnTo>
                  <a:pt x="502" y="32"/>
                </a:lnTo>
                <a:lnTo>
                  <a:pt x="468" y="44"/>
                </a:lnTo>
                <a:lnTo>
                  <a:pt x="436" y="56"/>
                </a:lnTo>
                <a:lnTo>
                  <a:pt x="404" y="72"/>
                </a:lnTo>
                <a:lnTo>
                  <a:pt x="374" y="86"/>
                </a:lnTo>
                <a:lnTo>
                  <a:pt x="344" y="104"/>
                </a:lnTo>
                <a:lnTo>
                  <a:pt x="314" y="122"/>
                </a:lnTo>
                <a:lnTo>
                  <a:pt x="286" y="142"/>
                </a:lnTo>
                <a:lnTo>
                  <a:pt x="260" y="164"/>
                </a:lnTo>
                <a:lnTo>
                  <a:pt x="234" y="186"/>
                </a:lnTo>
                <a:lnTo>
                  <a:pt x="210" y="210"/>
                </a:lnTo>
                <a:lnTo>
                  <a:pt x="186" y="234"/>
                </a:lnTo>
                <a:lnTo>
                  <a:pt x="164" y="260"/>
                </a:lnTo>
                <a:lnTo>
                  <a:pt x="142" y="288"/>
                </a:lnTo>
                <a:lnTo>
                  <a:pt x="122" y="316"/>
                </a:lnTo>
                <a:lnTo>
                  <a:pt x="104" y="344"/>
                </a:lnTo>
                <a:lnTo>
                  <a:pt x="86" y="374"/>
                </a:lnTo>
                <a:lnTo>
                  <a:pt x="70" y="404"/>
                </a:lnTo>
                <a:lnTo>
                  <a:pt x="56" y="436"/>
                </a:lnTo>
                <a:lnTo>
                  <a:pt x="44" y="468"/>
                </a:lnTo>
                <a:lnTo>
                  <a:pt x="32" y="502"/>
                </a:lnTo>
                <a:lnTo>
                  <a:pt x="22" y="536"/>
                </a:lnTo>
                <a:lnTo>
                  <a:pt x="14" y="570"/>
                </a:lnTo>
                <a:lnTo>
                  <a:pt x="8" y="606"/>
                </a:lnTo>
                <a:lnTo>
                  <a:pt x="4" y="640"/>
                </a:lnTo>
                <a:lnTo>
                  <a:pt x="2" y="676"/>
                </a:lnTo>
                <a:lnTo>
                  <a:pt x="0" y="714"/>
                </a:lnTo>
                <a:lnTo>
                  <a:pt x="0" y="714"/>
                </a:lnTo>
                <a:lnTo>
                  <a:pt x="2" y="750"/>
                </a:lnTo>
                <a:lnTo>
                  <a:pt x="4" y="786"/>
                </a:lnTo>
                <a:lnTo>
                  <a:pt x="8" y="822"/>
                </a:lnTo>
                <a:lnTo>
                  <a:pt x="14" y="858"/>
                </a:lnTo>
                <a:lnTo>
                  <a:pt x="22" y="892"/>
                </a:lnTo>
                <a:lnTo>
                  <a:pt x="32" y="926"/>
                </a:lnTo>
                <a:lnTo>
                  <a:pt x="44" y="958"/>
                </a:lnTo>
                <a:lnTo>
                  <a:pt x="56" y="990"/>
                </a:lnTo>
                <a:lnTo>
                  <a:pt x="70" y="1022"/>
                </a:lnTo>
                <a:lnTo>
                  <a:pt x="86" y="1054"/>
                </a:lnTo>
                <a:lnTo>
                  <a:pt x="104" y="1084"/>
                </a:lnTo>
                <a:lnTo>
                  <a:pt x="122" y="1112"/>
                </a:lnTo>
                <a:lnTo>
                  <a:pt x="142" y="1140"/>
                </a:lnTo>
                <a:lnTo>
                  <a:pt x="164" y="1166"/>
                </a:lnTo>
                <a:lnTo>
                  <a:pt x="186" y="1192"/>
                </a:lnTo>
                <a:lnTo>
                  <a:pt x="210" y="1218"/>
                </a:lnTo>
                <a:lnTo>
                  <a:pt x="234" y="1242"/>
                </a:lnTo>
                <a:lnTo>
                  <a:pt x="260" y="1264"/>
                </a:lnTo>
                <a:lnTo>
                  <a:pt x="286" y="1284"/>
                </a:lnTo>
                <a:lnTo>
                  <a:pt x="314" y="1304"/>
                </a:lnTo>
                <a:lnTo>
                  <a:pt x="344" y="1324"/>
                </a:lnTo>
                <a:lnTo>
                  <a:pt x="374" y="1340"/>
                </a:lnTo>
                <a:lnTo>
                  <a:pt x="404" y="1356"/>
                </a:lnTo>
                <a:lnTo>
                  <a:pt x="436" y="1370"/>
                </a:lnTo>
                <a:lnTo>
                  <a:pt x="468" y="1382"/>
                </a:lnTo>
                <a:lnTo>
                  <a:pt x="502" y="1394"/>
                </a:lnTo>
                <a:lnTo>
                  <a:pt x="534" y="1404"/>
                </a:lnTo>
                <a:lnTo>
                  <a:pt x="570" y="1412"/>
                </a:lnTo>
                <a:lnTo>
                  <a:pt x="604" y="1418"/>
                </a:lnTo>
                <a:lnTo>
                  <a:pt x="640" y="1422"/>
                </a:lnTo>
                <a:lnTo>
                  <a:pt x="676" y="1426"/>
                </a:lnTo>
                <a:lnTo>
                  <a:pt x="714" y="142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0" name="Freeform 48">
            <a:extLst>
              <a:ext uri="{FF2B5EF4-FFF2-40B4-BE49-F238E27FC236}">
                <a16:creationId xmlns:a16="http://schemas.microsoft.com/office/drawing/2014/main" id="{70C2A113-B7C2-4F8F-9D10-2B12C21EE7F8}"/>
              </a:ext>
            </a:extLst>
          </p:cNvPr>
          <p:cNvSpPr>
            <a:spLocks/>
          </p:cNvSpPr>
          <p:nvPr/>
        </p:nvSpPr>
        <p:spPr bwMode="auto">
          <a:xfrm>
            <a:off x="9254138" y="4463594"/>
            <a:ext cx="2162175" cy="2159000"/>
          </a:xfrm>
          <a:custGeom>
            <a:avLst/>
            <a:gdLst>
              <a:gd name="T0" fmla="*/ 1360 w 1362"/>
              <a:gd name="T1" fmla="*/ 714 h 1360"/>
              <a:gd name="T2" fmla="*/ 1348 w 1362"/>
              <a:gd name="T3" fmla="*/ 816 h 1360"/>
              <a:gd name="T4" fmla="*/ 1320 w 1362"/>
              <a:gd name="T5" fmla="*/ 914 h 1360"/>
              <a:gd name="T6" fmla="*/ 1280 w 1362"/>
              <a:gd name="T7" fmla="*/ 1004 h 1360"/>
              <a:gd name="T8" fmla="*/ 1226 w 1362"/>
              <a:gd name="T9" fmla="*/ 1086 h 1360"/>
              <a:gd name="T10" fmla="*/ 1162 w 1362"/>
              <a:gd name="T11" fmla="*/ 1160 h 1360"/>
              <a:gd name="T12" fmla="*/ 1088 w 1362"/>
              <a:gd name="T13" fmla="*/ 1224 h 1360"/>
              <a:gd name="T14" fmla="*/ 1006 w 1362"/>
              <a:gd name="T15" fmla="*/ 1278 h 1360"/>
              <a:gd name="T16" fmla="*/ 914 w 1362"/>
              <a:gd name="T17" fmla="*/ 1318 h 1360"/>
              <a:gd name="T18" fmla="*/ 818 w 1362"/>
              <a:gd name="T19" fmla="*/ 1346 h 1360"/>
              <a:gd name="T20" fmla="*/ 716 w 1362"/>
              <a:gd name="T21" fmla="*/ 1358 h 1360"/>
              <a:gd name="T22" fmla="*/ 646 w 1362"/>
              <a:gd name="T23" fmla="*/ 1358 h 1360"/>
              <a:gd name="T24" fmla="*/ 544 w 1362"/>
              <a:gd name="T25" fmla="*/ 1346 h 1360"/>
              <a:gd name="T26" fmla="*/ 448 w 1362"/>
              <a:gd name="T27" fmla="*/ 1318 h 1360"/>
              <a:gd name="T28" fmla="*/ 356 w 1362"/>
              <a:gd name="T29" fmla="*/ 1278 h 1360"/>
              <a:gd name="T30" fmla="*/ 274 w 1362"/>
              <a:gd name="T31" fmla="*/ 1224 h 1360"/>
              <a:gd name="T32" fmla="*/ 200 w 1362"/>
              <a:gd name="T33" fmla="*/ 1160 h 1360"/>
              <a:gd name="T34" fmla="*/ 136 w 1362"/>
              <a:gd name="T35" fmla="*/ 1086 h 1360"/>
              <a:gd name="T36" fmla="*/ 82 w 1362"/>
              <a:gd name="T37" fmla="*/ 1004 h 1360"/>
              <a:gd name="T38" fmla="*/ 42 w 1362"/>
              <a:gd name="T39" fmla="*/ 914 h 1360"/>
              <a:gd name="T40" fmla="*/ 14 w 1362"/>
              <a:gd name="T41" fmla="*/ 816 h 1360"/>
              <a:gd name="T42" fmla="*/ 2 w 1362"/>
              <a:gd name="T43" fmla="*/ 714 h 1360"/>
              <a:gd name="T44" fmla="*/ 2 w 1362"/>
              <a:gd name="T45" fmla="*/ 644 h 1360"/>
              <a:gd name="T46" fmla="*/ 14 w 1362"/>
              <a:gd name="T47" fmla="*/ 542 h 1360"/>
              <a:gd name="T48" fmla="*/ 42 w 1362"/>
              <a:gd name="T49" fmla="*/ 446 h 1360"/>
              <a:gd name="T50" fmla="*/ 82 w 1362"/>
              <a:gd name="T51" fmla="*/ 356 h 1360"/>
              <a:gd name="T52" fmla="*/ 136 w 1362"/>
              <a:gd name="T53" fmla="*/ 272 h 1360"/>
              <a:gd name="T54" fmla="*/ 200 w 1362"/>
              <a:gd name="T55" fmla="*/ 198 h 1360"/>
              <a:gd name="T56" fmla="*/ 274 w 1362"/>
              <a:gd name="T57" fmla="*/ 134 h 1360"/>
              <a:gd name="T58" fmla="*/ 356 w 1362"/>
              <a:gd name="T59" fmla="*/ 82 h 1360"/>
              <a:gd name="T60" fmla="*/ 448 w 1362"/>
              <a:gd name="T61" fmla="*/ 40 h 1360"/>
              <a:gd name="T62" fmla="*/ 544 w 1362"/>
              <a:gd name="T63" fmla="*/ 14 h 1360"/>
              <a:gd name="T64" fmla="*/ 646 w 1362"/>
              <a:gd name="T65" fmla="*/ 0 h 1360"/>
              <a:gd name="T66" fmla="*/ 716 w 1362"/>
              <a:gd name="T67" fmla="*/ 0 h 1360"/>
              <a:gd name="T68" fmla="*/ 818 w 1362"/>
              <a:gd name="T69" fmla="*/ 14 h 1360"/>
              <a:gd name="T70" fmla="*/ 914 w 1362"/>
              <a:gd name="T71" fmla="*/ 40 h 1360"/>
              <a:gd name="T72" fmla="*/ 1006 w 1362"/>
              <a:gd name="T73" fmla="*/ 82 h 1360"/>
              <a:gd name="T74" fmla="*/ 1088 w 1362"/>
              <a:gd name="T75" fmla="*/ 134 h 1360"/>
              <a:gd name="T76" fmla="*/ 1162 w 1362"/>
              <a:gd name="T77" fmla="*/ 198 h 1360"/>
              <a:gd name="T78" fmla="*/ 1226 w 1362"/>
              <a:gd name="T79" fmla="*/ 272 h 1360"/>
              <a:gd name="T80" fmla="*/ 1280 w 1362"/>
              <a:gd name="T81" fmla="*/ 356 h 1360"/>
              <a:gd name="T82" fmla="*/ 1320 w 1362"/>
              <a:gd name="T83" fmla="*/ 446 h 1360"/>
              <a:gd name="T84" fmla="*/ 1348 w 1362"/>
              <a:gd name="T85" fmla="*/ 542 h 1360"/>
              <a:gd name="T86" fmla="*/ 1360 w 1362"/>
              <a:gd name="T87" fmla="*/ 644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362" h="1360">
                <a:moveTo>
                  <a:pt x="1362" y="680"/>
                </a:moveTo>
                <a:lnTo>
                  <a:pt x="1362" y="680"/>
                </a:lnTo>
                <a:lnTo>
                  <a:pt x="1360" y="714"/>
                </a:lnTo>
                <a:lnTo>
                  <a:pt x="1358" y="750"/>
                </a:lnTo>
                <a:lnTo>
                  <a:pt x="1354" y="784"/>
                </a:lnTo>
                <a:lnTo>
                  <a:pt x="1348" y="816"/>
                </a:lnTo>
                <a:lnTo>
                  <a:pt x="1340" y="850"/>
                </a:lnTo>
                <a:lnTo>
                  <a:pt x="1330" y="882"/>
                </a:lnTo>
                <a:lnTo>
                  <a:pt x="1320" y="914"/>
                </a:lnTo>
                <a:lnTo>
                  <a:pt x="1308" y="944"/>
                </a:lnTo>
                <a:lnTo>
                  <a:pt x="1294" y="974"/>
                </a:lnTo>
                <a:lnTo>
                  <a:pt x="1280" y="1004"/>
                </a:lnTo>
                <a:lnTo>
                  <a:pt x="1262" y="1032"/>
                </a:lnTo>
                <a:lnTo>
                  <a:pt x="1246" y="1060"/>
                </a:lnTo>
                <a:lnTo>
                  <a:pt x="1226" y="1086"/>
                </a:lnTo>
                <a:lnTo>
                  <a:pt x="1206" y="1112"/>
                </a:lnTo>
                <a:lnTo>
                  <a:pt x="1184" y="1136"/>
                </a:lnTo>
                <a:lnTo>
                  <a:pt x="1162" y="1160"/>
                </a:lnTo>
                <a:lnTo>
                  <a:pt x="1138" y="1184"/>
                </a:lnTo>
                <a:lnTo>
                  <a:pt x="1114" y="1204"/>
                </a:lnTo>
                <a:lnTo>
                  <a:pt x="1088" y="1224"/>
                </a:lnTo>
                <a:lnTo>
                  <a:pt x="1062" y="1244"/>
                </a:lnTo>
                <a:lnTo>
                  <a:pt x="1034" y="1262"/>
                </a:lnTo>
                <a:lnTo>
                  <a:pt x="1006" y="1278"/>
                </a:lnTo>
                <a:lnTo>
                  <a:pt x="976" y="1292"/>
                </a:lnTo>
                <a:lnTo>
                  <a:pt x="946" y="1306"/>
                </a:lnTo>
                <a:lnTo>
                  <a:pt x="914" y="1318"/>
                </a:lnTo>
                <a:lnTo>
                  <a:pt x="884" y="1330"/>
                </a:lnTo>
                <a:lnTo>
                  <a:pt x="852" y="1338"/>
                </a:lnTo>
                <a:lnTo>
                  <a:pt x="818" y="1346"/>
                </a:lnTo>
                <a:lnTo>
                  <a:pt x="784" y="1352"/>
                </a:lnTo>
                <a:lnTo>
                  <a:pt x="750" y="1356"/>
                </a:lnTo>
                <a:lnTo>
                  <a:pt x="716" y="1358"/>
                </a:lnTo>
                <a:lnTo>
                  <a:pt x="682" y="1360"/>
                </a:lnTo>
                <a:lnTo>
                  <a:pt x="682" y="1360"/>
                </a:lnTo>
                <a:lnTo>
                  <a:pt x="646" y="1358"/>
                </a:lnTo>
                <a:lnTo>
                  <a:pt x="612" y="1356"/>
                </a:lnTo>
                <a:lnTo>
                  <a:pt x="578" y="1352"/>
                </a:lnTo>
                <a:lnTo>
                  <a:pt x="544" y="1346"/>
                </a:lnTo>
                <a:lnTo>
                  <a:pt x="512" y="1338"/>
                </a:lnTo>
                <a:lnTo>
                  <a:pt x="478" y="1330"/>
                </a:lnTo>
                <a:lnTo>
                  <a:pt x="448" y="1318"/>
                </a:lnTo>
                <a:lnTo>
                  <a:pt x="416" y="1306"/>
                </a:lnTo>
                <a:lnTo>
                  <a:pt x="386" y="1292"/>
                </a:lnTo>
                <a:lnTo>
                  <a:pt x="356" y="1278"/>
                </a:lnTo>
                <a:lnTo>
                  <a:pt x="328" y="1262"/>
                </a:lnTo>
                <a:lnTo>
                  <a:pt x="300" y="1244"/>
                </a:lnTo>
                <a:lnTo>
                  <a:pt x="274" y="1224"/>
                </a:lnTo>
                <a:lnTo>
                  <a:pt x="248" y="1204"/>
                </a:lnTo>
                <a:lnTo>
                  <a:pt x="224" y="1184"/>
                </a:lnTo>
                <a:lnTo>
                  <a:pt x="200" y="1160"/>
                </a:lnTo>
                <a:lnTo>
                  <a:pt x="178" y="1136"/>
                </a:lnTo>
                <a:lnTo>
                  <a:pt x="156" y="1112"/>
                </a:lnTo>
                <a:lnTo>
                  <a:pt x="136" y="1086"/>
                </a:lnTo>
                <a:lnTo>
                  <a:pt x="116" y="1060"/>
                </a:lnTo>
                <a:lnTo>
                  <a:pt x="100" y="1032"/>
                </a:lnTo>
                <a:lnTo>
                  <a:pt x="82" y="1004"/>
                </a:lnTo>
                <a:lnTo>
                  <a:pt x="68" y="974"/>
                </a:lnTo>
                <a:lnTo>
                  <a:pt x="54" y="944"/>
                </a:lnTo>
                <a:lnTo>
                  <a:pt x="42" y="914"/>
                </a:lnTo>
                <a:lnTo>
                  <a:pt x="32" y="882"/>
                </a:lnTo>
                <a:lnTo>
                  <a:pt x="22" y="850"/>
                </a:lnTo>
                <a:lnTo>
                  <a:pt x="14" y="816"/>
                </a:lnTo>
                <a:lnTo>
                  <a:pt x="8" y="784"/>
                </a:lnTo>
                <a:lnTo>
                  <a:pt x="4" y="750"/>
                </a:lnTo>
                <a:lnTo>
                  <a:pt x="2" y="714"/>
                </a:lnTo>
                <a:lnTo>
                  <a:pt x="0" y="680"/>
                </a:lnTo>
                <a:lnTo>
                  <a:pt x="0" y="680"/>
                </a:lnTo>
                <a:lnTo>
                  <a:pt x="2" y="644"/>
                </a:lnTo>
                <a:lnTo>
                  <a:pt x="4" y="610"/>
                </a:lnTo>
                <a:lnTo>
                  <a:pt x="8" y="576"/>
                </a:lnTo>
                <a:lnTo>
                  <a:pt x="14" y="542"/>
                </a:lnTo>
                <a:lnTo>
                  <a:pt x="22" y="510"/>
                </a:lnTo>
                <a:lnTo>
                  <a:pt x="32" y="478"/>
                </a:lnTo>
                <a:lnTo>
                  <a:pt x="42" y="446"/>
                </a:lnTo>
                <a:lnTo>
                  <a:pt x="54" y="414"/>
                </a:lnTo>
                <a:lnTo>
                  <a:pt x="68" y="384"/>
                </a:lnTo>
                <a:lnTo>
                  <a:pt x="82" y="356"/>
                </a:lnTo>
                <a:lnTo>
                  <a:pt x="100" y="326"/>
                </a:lnTo>
                <a:lnTo>
                  <a:pt x="116" y="300"/>
                </a:lnTo>
                <a:lnTo>
                  <a:pt x="136" y="272"/>
                </a:lnTo>
                <a:lnTo>
                  <a:pt x="156" y="246"/>
                </a:lnTo>
                <a:lnTo>
                  <a:pt x="178" y="222"/>
                </a:lnTo>
                <a:lnTo>
                  <a:pt x="200" y="198"/>
                </a:lnTo>
                <a:lnTo>
                  <a:pt x="224" y="176"/>
                </a:lnTo>
                <a:lnTo>
                  <a:pt x="248" y="154"/>
                </a:lnTo>
                <a:lnTo>
                  <a:pt x="274" y="134"/>
                </a:lnTo>
                <a:lnTo>
                  <a:pt x="300" y="116"/>
                </a:lnTo>
                <a:lnTo>
                  <a:pt x="328" y="98"/>
                </a:lnTo>
                <a:lnTo>
                  <a:pt x="356" y="82"/>
                </a:lnTo>
                <a:lnTo>
                  <a:pt x="386" y="66"/>
                </a:lnTo>
                <a:lnTo>
                  <a:pt x="416" y="52"/>
                </a:lnTo>
                <a:lnTo>
                  <a:pt x="448" y="40"/>
                </a:lnTo>
                <a:lnTo>
                  <a:pt x="478" y="30"/>
                </a:lnTo>
                <a:lnTo>
                  <a:pt x="512" y="20"/>
                </a:lnTo>
                <a:lnTo>
                  <a:pt x="544" y="14"/>
                </a:lnTo>
                <a:lnTo>
                  <a:pt x="578" y="8"/>
                </a:lnTo>
                <a:lnTo>
                  <a:pt x="612" y="2"/>
                </a:lnTo>
                <a:lnTo>
                  <a:pt x="646" y="0"/>
                </a:lnTo>
                <a:lnTo>
                  <a:pt x="682" y="0"/>
                </a:lnTo>
                <a:lnTo>
                  <a:pt x="682" y="0"/>
                </a:lnTo>
                <a:lnTo>
                  <a:pt x="716" y="0"/>
                </a:lnTo>
                <a:lnTo>
                  <a:pt x="750" y="2"/>
                </a:lnTo>
                <a:lnTo>
                  <a:pt x="784" y="8"/>
                </a:lnTo>
                <a:lnTo>
                  <a:pt x="818" y="14"/>
                </a:lnTo>
                <a:lnTo>
                  <a:pt x="852" y="20"/>
                </a:lnTo>
                <a:lnTo>
                  <a:pt x="884" y="30"/>
                </a:lnTo>
                <a:lnTo>
                  <a:pt x="914" y="40"/>
                </a:lnTo>
                <a:lnTo>
                  <a:pt x="946" y="52"/>
                </a:lnTo>
                <a:lnTo>
                  <a:pt x="976" y="66"/>
                </a:lnTo>
                <a:lnTo>
                  <a:pt x="1006" y="82"/>
                </a:lnTo>
                <a:lnTo>
                  <a:pt x="1034" y="98"/>
                </a:lnTo>
                <a:lnTo>
                  <a:pt x="1062" y="116"/>
                </a:lnTo>
                <a:lnTo>
                  <a:pt x="1088" y="134"/>
                </a:lnTo>
                <a:lnTo>
                  <a:pt x="1114" y="154"/>
                </a:lnTo>
                <a:lnTo>
                  <a:pt x="1138" y="176"/>
                </a:lnTo>
                <a:lnTo>
                  <a:pt x="1162" y="198"/>
                </a:lnTo>
                <a:lnTo>
                  <a:pt x="1184" y="222"/>
                </a:lnTo>
                <a:lnTo>
                  <a:pt x="1206" y="246"/>
                </a:lnTo>
                <a:lnTo>
                  <a:pt x="1226" y="272"/>
                </a:lnTo>
                <a:lnTo>
                  <a:pt x="1246" y="300"/>
                </a:lnTo>
                <a:lnTo>
                  <a:pt x="1262" y="326"/>
                </a:lnTo>
                <a:lnTo>
                  <a:pt x="1280" y="356"/>
                </a:lnTo>
                <a:lnTo>
                  <a:pt x="1294" y="384"/>
                </a:lnTo>
                <a:lnTo>
                  <a:pt x="1308" y="414"/>
                </a:lnTo>
                <a:lnTo>
                  <a:pt x="1320" y="446"/>
                </a:lnTo>
                <a:lnTo>
                  <a:pt x="1330" y="478"/>
                </a:lnTo>
                <a:lnTo>
                  <a:pt x="1340" y="510"/>
                </a:lnTo>
                <a:lnTo>
                  <a:pt x="1348" y="542"/>
                </a:lnTo>
                <a:lnTo>
                  <a:pt x="1354" y="576"/>
                </a:lnTo>
                <a:lnTo>
                  <a:pt x="1358" y="610"/>
                </a:lnTo>
                <a:lnTo>
                  <a:pt x="1360" y="644"/>
                </a:lnTo>
                <a:lnTo>
                  <a:pt x="1362" y="6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4" name="Freeform 52">
            <a:extLst>
              <a:ext uri="{FF2B5EF4-FFF2-40B4-BE49-F238E27FC236}">
                <a16:creationId xmlns:a16="http://schemas.microsoft.com/office/drawing/2014/main" id="{B5B9321C-2601-462E-A22F-995B2549D113}"/>
              </a:ext>
            </a:extLst>
          </p:cNvPr>
          <p:cNvSpPr>
            <a:spLocks/>
          </p:cNvSpPr>
          <p:nvPr/>
        </p:nvSpPr>
        <p:spPr bwMode="auto">
          <a:xfrm>
            <a:off x="10276488" y="4092376"/>
            <a:ext cx="117475" cy="117475"/>
          </a:xfrm>
          <a:custGeom>
            <a:avLst/>
            <a:gdLst>
              <a:gd name="T0" fmla="*/ 38 w 74"/>
              <a:gd name="T1" fmla="*/ 74 h 74"/>
              <a:gd name="T2" fmla="*/ 38 w 74"/>
              <a:gd name="T3" fmla="*/ 74 h 74"/>
              <a:gd name="T4" fmla="*/ 44 w 74"/>
              <a:gd name="T5" fmla="*/ 74 h 74"/>
              <a:gd name="T6" fmla="*/ 52 w 74"/>
              <a:gd name="T7" fmla="*/ 72 h 74"/>
              <a:gd name="T8" fmla="*/ 58 w 74"/>
              <a:gd name="T9" fmla="*/ 68 h 74"/>
              <a:gd name="T10" fmla="*/ 64 w 74"/>
              <a:gd name="T11" fmla="*/ 64 h 74"/>
              <a:gd name="T12" fmla="*/ 68 w 74"/>
              <a:gd name="T13" fmla="*/ 58 h 74"/>
              <a:gd name="T14" fmla="*/ 72 w 74"/>
              <a:gd name="T15" fmla="*/ 52 h 74"/>
              <a:gd name="T16" fmla="*/ 74 w 74"/>
              <a:gd name="T17" fmla="*/ 44 h 74"/>
              <a:gd name="T18" fmla="*/ 74 w 74"/>
              <a:gd name="T19" fmla="*/ 38 h 74"/>
              <a:gd name="T20" fmla="*/ 74 w 74"/>
              <a:gd name="T21" fmla="*/ 38 h 74"/>
              <a:gd name="T22" fmla="*/ 74 w 74"/>
              <a:gd name="T23" fmla="*/ 30 h 74"/>
              <a:gd name="T24" fmla="*/ 72 w 74"/>
              <a:gd name="T25" fmla="*/ 22 h 74"/>
              <a:gd name="T26" fmla="*/ 68 w 74"/>
              <a:gd name="T27" fmla="*/ 16 h 74"/>
              <a:gd name="T28" fmla="*/ 64 w 74"/>
              <a:gd name="T29" fmla="*/ 10 h 74"/>
              <a:gd name="T30" fmla="*/ 58 w 74"/>
              <a:gd name="T31" fmla="*/ 6 h 74"/>
              <a:gd name="T32" fmla="*/ 52 w 74"/>
              <a:gd name="T33" fmla="*/ 2 h 74"/>
              <a:gd name="T34" fmla="*/ 44 w 74"/>
              <a:gd name="T35" fmla="*/ 0 h 74"/>
              <a:gd name="T36" fmla="*/ 38 w 74"/>
              <a:gd name="T37" fmla="*/ 0 h 74"/>
              <a:gd name="T38" fmla="*/ 38 w 74"/>
              <a:gd name="T39" fmla="*/ 0 h 74"/>
              <a:gd name="T40" fmla="*/ 30 w 74"/>
              <a:gd name="T41" fmla="*/ 0 h 74"/>
              <a:gd name="T42" fmla="*/ 22 w 74"/>
              <a:gd name="T43" fmla="*/ 2 h 74"/>
              <a:gd name="T44" fmla="*/ 16 w 74"/>
              <a:gd name="T45" fmla="*/ 6 h 74"/>
              <a:gd name="T46" fmla="*/ 10 w 74"/>
              <a:gd name="T47" fmla="*/ 10 h 74"/>
              <a:gd name="T48" fmla="*/ 6 w 74"/>
              <a:gd name="T49" fmla="*/ 16 h 74"/>
              <a:gd name="T50" fmla="*/ 2 w 74"/>
              <a:gd name="T51" fmla="*/ 22 h 74"/>
              <a:gd name="T52" fmla="*/ 0 w 74"/>
              <a:gd name="T53" fmla="*/ 30 h 74"/>
              <a:gd name="T54" fmla="*/ 0 w 74"/>
              <a:gd name="T55" fmla="*/ 38 h 74"/>
              <a:gd name="T56" fmla="*/ 0 w 74"/>
              <a:gd name="T57" fmla="*/ 38 h 74"/>
              <a:gd name="T58" fmla="*/ 0 w 74"/>
              <a:gd name="T59" fmla="*/ 44 h 74"/>
              <a:gd name="T60" fmla="*/ 2 w 74"/>
              <a:gd name="T61" fmla="*/ 52 h 74"/>
              <a:gd name="T62" fmla="*/ 6 w 74"/>
              <a:gd name="T63" fmla="*/ 58 h 74"/>
              <a:gd name="T64" fmla="*/ 10 w 74"/>
              <a:gd name="T65" fmla="*/ 64 h 74"/>
              <a:gd name="T66" fmla="*/ 16 w 74"/>
              <a:gd name="T67" fmla="*/ 68 h 74"/>
              <a:gd name="T68" fmla="*/ 22 w 74"/>
              <a:gd name="T69" fmla="*/ 72 h 74"/>
              <a:gd name="T70" fmla="*/ 30 w 74"/>
              <a:gd name="T71" fmla="*/ 74 h 74"/>
              <a:gd name="T72" fmla="*/ 38 w 74"/>
              <a:gd name="T7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4" h="74">
                <a:moveTo>
                  <a:pt x="38" y="74"/>
                </a:moveTo>
                <a:lnTo>
                  <a:pt x="38" y="74"/>
                </a:lnTo>
                <a:lnTo>
                  <a:pt x="44" y="74"/>
                </a:lnTo>
                <a:lnTo>
                  <a:pt x="52" y="72"/>
                </a:lnTo>
                <a:lnTo>
                  <a:pt x="58" y="68"/>
                </a:lnTo>
                <a:lnTo>
                  <a:pt x="64" y="64"/>
                </a:lnTo>
                <a:lnTo>
                  <a:pt x="68" y="58"/>
                </a:lnTo>
                <a:lnTo>
                  <a:pt x="72" y="52"/>
                </a:lnTo>
                <a:lnTo>
                  <a:pt x="74" y="44"/>
                </a:lnTo>
                <a:lnTo>
                  <a:pt x="74" y="38"/>
                </a:lnTo>
                <a:lnTo>
                  <a:pt x="74" y="38"/>
                </a:lnTo>
                <a:lnTo>
                  <a:pt x="74" y="30"/>
                </a:lnTo>
                <a:lnTo>
                  <a:pt x="72" y="22"/>
                </a:lnTo>
                <a:lnTo>
                  <a:pt x="68" y="16"/>
                </a:lnTo>
                <a:lnTo>
                  <a:pt x="64" y="10"/>
                </a:lnTo>
                <a:lnTo>
                  <a:pt x="58" y="6"/>
                </a:lnTo>
                <a:lnTo>
                  <a:pt x="52" y="2"/>
                </a:lnTo>
                <a:lnTo>
                  <a:pt x="44" y="0"/>
                </a:lnTo>
                <a:lnTo>
                  <a:pt x="38" y="0"/>
                </a:lnTo>
                <a:lnTo>
                  <a:pt x="38" y="0"/>
                </a:lnTo>
                <a:lnTo>
                  <a:pt x="30" y="0"/>
                </a:lnTo>
                <a:lnTo>
                  <a:pt x="22" y="2"/>
                </a:lnTo>
                <a:lnTo>
                  <a:pt x="16" y="6"/>
                </a:lnTo>
                <a:lnTo>
                  <a:pt x="10" y="10"/>
                </a:lnTo>
                <a:lnTo>
                  <a:pt x="6" y="16"/>
                </a:lnTo>
                <a:lnTo>
                  <a:pt x="2" y="22"/>
                </a:lnTo>
                <a:lnTo>
                  <a:pt x="0" y="30"/>
                </a:lnTo>
                <a:lnTo>
                  <a:pt x="0" y="38"/>
                </a:lnTo>
                <a:lnTo>
                  <a:pt x="0" y="38"/>
                </a:lnTo>
                <a:lnTo>
                  <a:pt x="0" y="44"/>
                </a:lnTo>
                <a:lnTo>
                  <a:pt x="2" y="52"/>
                </a:lnTo>
                <a:lnTo>
                  <a:pt x="6" y="58"/>
                </a:lnTo>
                <a:lnTo>
                  <a:pt x="10" y="64"/>
                </a:lnTo>
                <a:lnTo>
                  <a:pt x="16" y="68"/>
                </a:lnTo>
                <a:lnTo>
                  <a:pt x="22" y="72"/>
                </a:lnTo>
                <a:lnTo>
                  <a:pt x="30" y="74"/>
                </a:lnTo>
                <a:lnTo>
                  <a:pt x="38" y="7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8" name="Freeform 62">
            <a:extLst>
              <a:ext uri="{FF2B5EF4-FFF2-40B4-BE49-F238E27FC236}">
                <a16:creationId xmlns:a16="http://schemas.microsoft.com/office/drawing/2014/main" id="{2C0AEE49-4628-4A5A-B40B-21E25EA6B64F}"/>
              </a:ext>
            </a:extLst>
          </p:cNvPr>
          <p:cNvSpPr>
            <a:spLocks/>
          </p:cNvSpPr>
          <p:nvPr/>
        </p:nvSpPr>
        <p:spPr bwMode="auto">
          <a:xfrm>
            <a:off x="6869713" y="2139494"/>
            <a:ext cx="2263775" cy="2263775"/>
          </a:xfrm>
          <a:custGeom>
            <a:avLst/>
            <a:gdLst>
              <a:gd name="T0" fmla="*/ 750 w 1426"/>
              <a:gd name="T1" fmla="*/ 1424 h 1426"/>
              <a:gd name="T2" fmla="*/ 856 w 1426"/>
              <a:gd name="T3" fmla="*/ 1412 h 1426"/>
              <a:gd name="T4" fmla="*/ 958 w 1426"/>
              <a:gd name="T5" fmla="*/ 1382 h 1426"/>
              <a:gd name="T6" fmla="*/ 1052 w 1426"/>
              <a:gd name="T7" fmla="*/ 1340 h 1426"/>
              <a:gd name="T8" fmla="*/ 1140 w 1426"/>
              <a:gd name="T9" fmla="*/ 1284 h 1426"/>
              <a:gd name="T10" fmla="*/ 1216 w 1426"/>
              <a:gd name="T11" fmla="*/ 1218 h 1426"/>
              <a:gd name="T12" fmla="*/ 1284 w 1426"/>
              <a:gd name="T13" fmla="*/ 1140 h 1426"/>
              <a:gd name="T14" fmla="*/ 1340 w 1426"/>
              <a:gd name="T15" fmla="*/ 1052 h 1426"/>
              <a:gd name="T16" fmla="*/ 1382 w 1426"/>
              <a:gd name="T17" fmla="*/ 958 h 1426"/>
              <a:gd name="T18" fmla="*/ 1410 w 1426"/>
              <a:gd name="T19" fmla="*/ 856 h 1426"/>
              <a:gd name="T20" fmla="*/ 1424 w 1426"/>
              <a:gd name="T21" fmla="*/ 750 h 1426"/>
              <a:gd name="T22" fmla="*/ 1424 w 1426"/>
              <a:gd name="T23" fmla="*/ 676 h 1426"/>
              <a:gd name="T24" fmla="*/ 1410 w 1426"/>
              <a:gd name="T25" fmla="*/ 570 h 1426"/>
              <a:gd name="T26" fmla="*/ 1382 w 1426"/>
              <a:gd name="T27" fmla="*/ 468 h 1426"/>
              <a:gd name="T28" fmla="*/ 1340 w 1426"/>
              <a:gd name="T29" fmla="*/ 374 h 1426"/>
              <a:gd name="T30" fmla="*/ 1284 w 1426"/>
              <a:gd name="T31" fmla="*/ 286 h 1426"/>
              <a:gd name="T32" fmla="*/ 1216 w 1426"/>
              <a:gd name="T33" fmla="*/ 210 h 1426"/>
              <a:gd name="T34" fmla="*/ 1140 w 1426"/>
              <a:gd name="T35" fmla="*/ 142 h 1426"/>
              <a:gd name="T36" fmla="*/ 1052 w 1426"/>
              <a:gd name="T37" fmla="*/ 86 h 1426"/>
              <a:gd name="T38" fmla="*/ 958 w 1426"/>
              <a:gd name="T39" fmla="*/ 44 h 1426"/>
              <a:gd name="T40" fmla="*/ 856 w 1426"/>
              <a:gd name="T41" fmla="*/ 14 h 1426"/>
              <a:gd name="T42" fmla="*/ 750 w 1426"/>
              <a:gd name="T43" fmla="*/ 2 h 1426"/>
              <a:gd name="T44" fmla="*/ 676 w 1426"/>
              <a:gd name="T45" fmla="*/ 2 h 1426"/>
              <a:gd name="T46" fmla="*/ 570 w 1426"/>
              <a:gd name="T47" fmla="*/ 14 h 1426"/>
              <a:gd name="T48" fmla="*/ 468 w 1426"/>
              <a:gd name="T49" fmla="*/ 44 h 1426"/>
              <a:gd name="T50" fmla="*/ 372 w 1426"/>
              <a:gd name="T51" fmla="*/ 86 h 1426"/>
              <a:gd name="T52" fmla="*/ 286 w 1426"/>
              <a:gd name="T53" fmla="*/ 142 h 1426"/>
              <a:gd name="T54" fmla="*/ 208 w 1426"/>
              <a:gd name="T55" fmla="*/ 210 h 1426"/>
              <a:gd name="T56" fmla="*/ 142 w 1426"/>
              <a:gd name="T57" fmla="*/ 286 h 1426"/>
              <a:gd name="T58" fmla="*/ 86 w 1426"/>
              <a:gd name="T59" fmla="*/ 374 h 1426"/>
              <a:gd name="T60" fmla="*/ 44 w 1426"/>
              <a:gd name="T61" fmla="*/ 468 h 1426"/>
              <a:gd name="T62" fmla="*/ 14 w 1426"/>
              <a:gd name="T63" fmla="*/ 570 h 1426"/>
              <a:gd name="T64" fmla="*/ 0 w 1426"/>
              <a:gd name="T65" fmla="*/ 676 h 1426"/>
              <a:gd name="T66" fmla="*/ 0 w 1426"/>
              <a:gd name="T67" fmla="*/ 750 h 1426"/>
              <a:gd name="T68" fmla="*/ 14 w 1426"/>
              <a:gd name="T69" fmla="*/ 856 h 1426"/>
              <a:gd name="T70" fmla="*/ 44 w 1426"/>
              <a:gd name="T71" fmla="*/ 958 h 1426"/>
              <a:gd name="T72" fmla="*/ 86 w 1426"/>
              <a:gd name="T73" fmla="*/ 1052 h 1426"/>
              <a:gd name="T74" fmla="*/ 142 w 1426"/>
              <a:gd name="T75" fmla="*/ 1140 h 1426"/>
              <a:gd name="T76" fmla="*/ 208 w 1426"/>
              <a:gd name="T77" fmla="*/ 1218 h 1426"/>
              <a:gd name="T78" fmla="*/ 286 w 1426"/>
              <a:gd name="T79" fmla="*/ 1284 h 1426"/>
              <a:gd name="T80" fmla="*/ 372 w 1426"/>
              <a:gd name="T81" fmla="*/ 1340 h 1426"/>
              <a:gd name="T82" fmla="*/ 468 w 1426"/>
              <a:gd name="T83" fmla="*/ 1382 h 1426"/>
              <a:gd name="T84" fmla="*/ 570 w 1426"/>
              <a:gd name="T85" fmla="*/ 1412 h 1426"/>
              <a:gd name="T86" fmla="*/ 676 w 1426"/>
              <a:gd name="T87" fmla="*/ 1424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426" h="1426">
                <a:moveTo>
                  <a:pt x="712" y="1426"/>
                </a:moveTo>
                <a:lnTo>
                  <a:pt x="712" y="1426"/>
                </a:lnTo>
                <a:lnTo>
                  <a:pt x="750" y="1424"/>
                </a:lnTo>
                <a:lnTo>
                  <a:pt x="786" y="1422"/>
                </a:lnTo>
                <a:lnTo>
                  <a:pt x="822" y="1418"/>
                </a:lnTo>
                <a:lnTo>
                  <a:pt x="856" y="1412"/>
                </a:lnTo>
                <a:lnTo>
                  <a:pt x="890" y="1404"/>
                </a:lnTo>
                <a:lnTo>
                  <a:pt x="924" y="1394"/>
                </a:lnTo>
                <a:lnTo>
                  <a:pt x="958" y="1382"/>
                </a:lnTo>
                <a:lnTo>
                  <a:pt x="990" y="1370"/>
                </a:lnTo>
                <a:lnTo>
                  <a:pt x="1022" y="1356"/>
                </a:lnTo>
                <a:lnTo>
                  <a:pt x="1052" y="1340"/>
                </a:lnTo>
                <a:lnTo>
                  <a:pt x="1082" y="1322"/>
                </a:lnTo>
                <a:lnTo>
                  <a:pt x="1112" y="1304"/>
                </a:lnTo>
                <a:lnTo>
                  <a:pt x="1140" y="1284"/>
                </a:lnTo>
                <a:lnTo>
                  <a:pt x="1166" y="1262"/>
                </a:lnTo>
                <a:lnTo>
                  <a:pt x="1192" y="1240"/>
                </a:lnTo>
                <a:lnTo>
                  <a:pt x="1216" y="1218"/>
                </a:lnTo>
                <a:lnTo>
                  <a:pt x="1240" y="1192"/>
                </a:lnTo>
                <a:lnTo>
                  <a:pt x="1262" y="1166"/>
                </a:lnTo>
                <a:lnTo>
                  <a:pt x="1284" y="1140"/>
                </a:lnTo>
                <a:lnTo>
                  <a:pt x="1304" y="1112"/>
                </a:lnTo>
                <a:lnTo>
                  <a:pt x="1322" y="1082"/>
                </a:lnTo>
                <a:lnTo>
                  <a:pt x="1340" y="1052"/>
                </a:lnTo>
                <a:lnTo>
                  <a:pt x="1354" y="1022"/>
                </a:lnTo>
                <a:lnTo>
                  <a:pt x="1370" y="990"/>
                </a:lnTo>
                <a:lnTo>
                  <a:pt x="1382" y="958"/>
                </a:lnTo>
                <a:lnTo>
                  <a:pt x="1394" y="926"/>
                </a:lnTo>
                <a:lnTo>
                  <a:pt x="1402" y="892"/>
                </a:lnTo>
                <a:lnTo>
                  <a:pt x="1410" y="856"/>
                </a:lnTo>
                <a:lnTo>
                  <a:pt x="1418" y="822"/>
                </a:lnTo>
                <a:lnTo>
                  <a:pt x="1422" y="786"/>
                </a:lnTo>
                <a:lnTo>
                  <a:pt x="1424" y="750"/>
                </a:lnTo>
                <a:lnTo>
                  <a:pt x="1426" y="714"/>
                </a:lnTo>
                <a:lnTo>
                  <a:pt x="1426" y="714"/>
                </a:lnTo>
                <a:lnTo>
                  <a:pt x="1424" y="676"/>
                </a:lnTo>
                <a:lnTo>
                  <a:pt x="1422" y="640"/>
                </a:lnTo>
                <a:lnTo>
                  <a:pt x="1418" y="604"/>
                </a:lnTo>
                <a:lnTo>
                  <a:pt x="1410" y="570"/>
                </a:lnTo>
                <a:lnTo>
                  <a:pt x="1402" y="536"/>
                </a:lnTo>
                <a:lnTo>
                  <a:pt x="1394" y="502"/>
                </a:lnTo>
                <a:lnTo>
                  <a:pt x="1382" y="468"/>
                </a:lnTo>
                <a:lnTo>
                  <a:pt x="1370" y="436"/>
                </a:lnTo>
                <a:lnTo>
                  <a:pt x="1354" y="404"/>
                </a:lnTo>
                <a:lnTo>
                  <a:pt x="1340" y="374"/>
                </a:lnTo>
                <a:lnTo>
                  <a:pt x="1322" y="344"/>
                </a:lnTo>
                <a:lnTo>
                  <a:pt x="1304" y="314"/>
                </a:lnTo>
                <a:lnTo>
                  <a:pt x="1284" y="286"/>
                </a:lnTo>
                <a:lnTo>
                  <a:pt x="1262" y="260"/>
                </a:lnTo>
                <a:lnTo>
                  <a:pt x="1240" y="234"/>
                </a:lnTo>
                <a:lnTo>
                  <a:pt x="1216" y="210"/>
                </a:lnTo>
                <a:lnTo>
                  <a:pt x="1192" y="186"/>
                </a:lnTo>
                <a:lnTo>
                  <a:pt x="1166" y="164"/>
                </a:lnTo>
                <a:lnTo>
                  <a:pt x="1140" y="142"/>
                </a:lnTo>
                <a:lnTo>
                  <a:pt x="1112" y="122"/>
                </a:lnTo>
                <a:lnTo>
                  <a:pt x="1082" y="104"/>
                </a:lnTo>
                <a:lnTo>
                  <a:pt x="1052" y="86"/>
                </a:lnTo>
                <a:lnTo>
                  <a:pt x="1022" y="70"/>
                </a:lnTo>
                <a:lnTo>
                  <a:pt x="990" y="56"/>
                </a:lnTo>
                <a:lnTo>
                  <a:pt x="958" y="44"/>
                </a:lnTo>
                <a:lnTo>
                  <a:pt x="924" y="32"/>
                </a:lnTo>
                <a:lnTo>
                  <a:pt x="890" y="22"/>
                </a:lnTo>
                <a:lnTo>
                  <a:pt x="856" y="14"/>
                </a:lnTo>
                <a:lnTo>
                  <a:pt x="822" y="8"/>
                </a:lnTo>
                <a:lnTo>
                  <a:pt x="786" y="4"/>
                </a:lnTo>
                <a:lnTo>
                  <a:pt x="750" y="2"/>
                </a:lnTo>
                <a:lnTo>
                  <a:pt x="712" y="0"/>
                </a:lnTo>
                <a:lnTo>
                  <a:pt x="712" y="0"/>
                </a:lnTo>
                <a:lnTo>
                  <a:pt x="676" y="2"/>
                </a:lnTo>
                <a:lnTo>
                  <a:pt x="640" y="4"/>
                </a:lnTo>
                <a:lnTo>
                  <a:pt x="604" y="8"/>
                </a:lnTo>
                <a:lnTo>
                  <a:pt x="570" y="14"/>
                </a:lnTo>
                <a:lnTo>
                  <a:pt x="534" y="22"/>
                </a:lnTo>
                <a:lnTo>
                  <a:pt x="500" y="32"/>
                </a:lnTo>
                <a:lnTo>
                  <a:pt x="468" y="44"/>
                </a:lnTo>
                <a:lnTo>
                  <a:pt x="436" y="56"/>
                </a:lnTo>
                <a:lnTo>
                  <a:pt x="404" y="70"/>
                </a:lnTo>
                <a:lnTo>
                  <a:pt x="372" y="86"/>
                </a:lnTo>
                <a:lnTo>
                  <a:pt x="344" y="104"/>
                </a:lnTo>
                <a:lnTo>
                  <a:pt x="314" y="122"/>
                </a:lnTo>
                <a:lnTo>
                  <a:pt x="286" y="142"/>
                </a:lnTo>
                <a:lnTo>
                  <a:pt x="260" y="164"/>
                </a:lnTo>
                <a:lnTo>
                  <a:pt x="234" y="186"/>
                </a:lnTo>
                <a:lnTo>
                  <a:pt x="208" y="210"/>
                </a:lnTo>
                <a:lnTo>
                  <a:pt x="186" y="234"/>
                </a:lnTo>
                <a:lnTo>
                  <a:pt x="162" y="260"/>
                </a:lnTo>
                <a:lnTo>
                  <a:pt x="142" y="286"/>
                </a:lnTo>
                <a:lnTo>
                  <a:pt x="122" y="314"/>
                </a:lnTo>
                <a:lnTo>
                  <a:pt x="104" y="344"/>
                </a:lnTo>
                <a:lnTo>
                  <a:pt x="86" y="374"/>
                </a:lnTo>
                <a:lnTo>
                  <a:pt x="70" y="404"/>
                </a:lnTo>
                <a:lnTo>
                  <a:pt x="56" y="436"/>
                </a:lnTo>
                <a:lnTo>
                  <a:pt x="44" y="468"/>
                </a:lnTo>
                <a:lnTo>
                  <a:pt x="32" y="502"/>
                </a:lnTo>
                <a:lnTo>
                  <a:pt x="22" y="536"/>
                </a:lnTo>
                <a:lnTo>
                  <a:pt x="14" y="570"/>
                </a:lnTo>
                <a:lnTo>
                  <a:pt x="8" y="604"/>
                </a:lnTo>
                <a:lnTo>
                  <a:pt x="4" y="640"/>
                </a:lnTo>
                <a:lnTo>
                  <a:pt x="0" y="676"/>
                </a:lnTo>
                <a:lnTo>
                  <a:pt x="0" y="714"/>
                </a:lnTo>
                <a:lnTo>
                  <a:pt x="0" y="714"/>
                </a:lnTo>
                <a:lnTo>
                  <a:pt x="0" y="750"/>
                </a:lnTo>
                <a:lnTo>
                  <a:pt x="4" y="786"/>
                </a:lnTo>
                <a:lnTo>
                  <a:pt x="8" y="822"/>
                </a:lnTo>
                <a:lnTo>
                  <a:pt x="14" y="856"/>
                </a:lnTo>
                <a:lnTo>
                  <a:pt x="22" y="892"/>
                </a:lnTo>
                <a:lnTo>
                  <a:pt x="32" y="926"/>
                </a:lnTo>
                <a:lnTo>
                  <a:pt x="44" y="958"/>
                </a:lnTo>
                <a:lnTo>
                  <a:pt x="56" y="990"/>
                </a:lnTo>
                <a:lnTo>
                  <a:pt x="70" y="1022"/>
                </a:lnTo>
                <a:lnTo>
                  <a:pt x="86" y="1052"/>
                </a:lnTo>
                <a:lnTo>
                  <a:pt x="104" y="1082"/>
                </a:lnTo>
                <a:lnTo>
                  <a:pt x="122" y="1112"/>
                </a:lnTo>
                <a:lnTo>
                  <a:pt x="142" y="1140"/>
                </a:lnTo>
                <a:lnTo>
                  <a:pt x="162" y="1166"/>
                </a:lnTo>
                <a:lnTo>
                  <a:pt x="186" y="1192"/>
                </a:lnTo>
                <a:lnTo>
                  <a:pt x="208" y="1218"/>
                </a:lnTo>
                <a:lnTo>
                  <a:pt x="234" y="1240"/>
                </a:lnTo>
                <a:lnTo>
                  <a:pt x="260" y="1262"/>
                </a:lnTo>
                <a:lnTo>
                  <a:pt x="286" y="1284"/>
                </a:lnTo>
                <a:lnTo>
                  <a:pt x="314" y="1304"/>
                </a:lnTo>
                <a:lnTo>
                  <a:pt x="344" y="1322"/>
                </a:lnTo>
                <a:lnTo>
                  <a:pt x="372" y="1340"/>
                </a:lnTo>
                <a:lnTo>
                  <a:pt x="404" y="1356"/>
                </a:lnTo>
                <a:lnTo>
                  <a:pt x="436" y="1370"/>
                </a:lnTo>
                <a:lnTo>
                  <a:pt x="468" y="1382"/>
                </a:lnTo>
                <a:lnTo>
                  <a:pt x="500" y="1394"/>
                </a:lnTo>
                <a:lnTo>
                  <a:pt x="534" y="1404"/>
                </a:lnTo>
                <a:lnTo>
                  <a:pt x="570" y="1412"/>
                </a:lnTo>
                <a:lnTo>
                  <a:pt x="604" y="1418"/>
                </a:lnTo>
                <a:lnTo>
                  <a:pt x="640" y="1422"/>
                </a:lnTo>
                <a:lnTo>
                  <a:pt x="676" y="1424"/>
                </a:lnTo>
                <a:lnTo>
                  <a:pt x="712" y="142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0" name="Freeform 64">
            <a:extLst>
              <a:ext uri="{FF2B5EF4-FFF2-40B4-BE49-F238E27FC236}">
                <a16:creationId xmlns:a16="http://schemas.microsoft.com/office/drawing/2014/main" id="{2D00D03F-84F0-45A8-B034-D0A44F9D4765}"/>
              </a:ext>
            </a:extLst>
          </p:cNvPr>
          <p:cNvSpPr>
            <a:spLocks/>
          </p:cNvSpPr>
          <p:nvPr/>
        </p:nvSpPr>
        <p:spPr bwMode="auto">
          <a:xfrm>
            <a:off x="6920513" y="2190294"/>
            <a:ext cx="2159000" cy="2162175"/>
          </a:xfrm>
          <a:custGeom>
            <a:avLst/>
            <a:gdLst>
              <a:gd name="T0" fmla="*/ 1360 w 1360"/>
              <a:gd name="T1" fmla="*/ 716 h 1362"/>
              <a:gd name="T2" fmla="*/ 1348 w 1360"/>
              <a:gd name="T3" fmla="*/ 818 h 1362"/>
              <a:gd name="T4" fmla="*/ 1320 w 1360"/>
              <a:gd name="T5" fmla="*/ 914 h 1362"/>
              <a:gd name="T6" fmla="*/ 1278 w 1360"/>
              <a:gd name="T7" fmla="*/ 1006 h 1362"/>
              <a:gd name="T8" fmla="*/ 1226 w 1360"/>
              <a:gd name="T9" fmla="*/ 1088 h 1362"/>
              <a:gd name="T10" fmla="*/ 1162 w 1360"/>
              <a:gd name="T11" fmla="*/ 1162 h 1362"/>
              <a:gd name="T12" fmla="*/ 1088 w 1360"/>
              <a:gd name="T13" fmla="*/ 1226 h 1362"/>
              <a:gd name="T14" fmla="*/ 1004 w 1360"/>
              <a:gd name="T15" fmla="*/ 1280 h 1362"/>
              <a:gd name="T16" fmla="*/ 914 w 1360"/>
              <a:gd name="T17" fmla="*/ 1320 h 1362"/>
              <a:gd name="T18" fmla="*/ 818 w 1360"/>
              <a:gd name="T19" fmla="*/ 1348 h 1362"/>
              <a:gd name="T20" fmla="*/ 716 w 1360"/>
              <a:gd name="T21" fmla="*/ 1360 h 1362"/>
              <a:gd name="T22" fmla="*/ 646 w 1360"/>
              <a:gd name="T23" fmla="*/ 1360 h 1362"/>
              <a:gd name="T24" fmla="*/ 544 w 1360"/>
              <a:gd name="T25" fmla="*/ 1348 h 1362"/>
              <a:gd name="T26" fmla="*/ 446 w 1360"/>
              <a:gd name="T27" fmla="*/ 1320 h 1362"/>
              <a:gd name="T28" fmla="*/ 356 w 1360"/>
              <a:gd name="T29" fmla="*/ 1280 h 1362"/>
              <a:gd name="T30" fmla="*/ 274 w 1360"/>
              <a:gd name="T31" fmla="*/ 1226 h 1362"/>
              <a:gd name="T32" fmla="*/ 200 w 1360"/>
              <a:gd name="T33" fmla="*/ 1162 h 1362"/>
              <a:gd name="T34" fmla="*/ 136 w 1360"/>
              <a:gd name="T35" fmla="*/ 1088 h 1362"/>
              <a:gd name="T36" fmla="*/ 82 w 1360"/>
              <a:gd name="T37" fmla="*/ 1006 h 1362"/>
              <a:gd name="T38" fmla="*/ 42 w 1360"/>
              <a:gd name="T39" fmla="*/ 914 h 1362"/>
              <a:gd name="T40" fmla="*/ 14 w 1360"/>
              <a:gd name="T41" fmla="*/ 818 h 1362"/>
              <a:gd name="T42" fmla="*/ 2 w 1360"/>
              <a:gd name="T43" fmla="*/ 716 h 1362"/>
              <a:gd name="T44" fmla="*/ 2 w 1360"/>
              <a:gd name="T45" fmla="*/ 646 h 1362"/>
              <a:gd name="T46" fmla="*/ 14 w 1360"/>
              <a:gd name="T47" fmla="*/ 544 h 1362"/>
              <a:gd name="T48" fmla="*/ 42 w 1360"/>
              <a:gd name="T49" fmla="*/ 448 h 1362"/>
              <a:gd name="T50" fmla="*/ 82 w 1360"/>
              <a:gd name="T51" fmla="*/ 356 h 1362"/>
              <a:gd name="T52" fmla="*/ 136 w 1360"/>
              <a:gd name="T53" fmla="*/ 274 h 1362"/>
              <a:gd name="T54" fmla="*/ 200 w 1360"/>
              <a:gd name="T55" fmla="*/ 200 h 1362"/>
              <a:gd name="T56" fmla="*/ 274 w 1360"/>
              <a:gd name="T57" fmla="*/ 136 h 1362"/>
              <a:gd name="T58" fmla="*/ 356 w 1360"/>
              <a:gd name="T59" fmla="*/ 82 h 1362"/>
              <a:gd name="T60" fmla="*/ 446 w 1360"/>
              <a:gd name="T61" fmla="*/ 42 h 1362"/>
              <a:gd name="T62" fmla="*/ 544 w 1360"/>
              <a:gd name="T63" fmla="*/ 14 h 1362"/>
              <a:gd name="T64" fmla="*/ 646 w 1360"/>
              <a:gd name="T65" fmla="*/ 2 h 1362"/>
              <a:gd name="T66" fmla="*/ 716 w 1360"/>
              <a:gd name="T67" fmla="*/ 2 h 1362"/>
              <a:gd name="T68" fmla="*/ 818 w 1360"/>
              <a:gd name="T69" fmla="*/ 14 h 1362"/>
              <a:gd name="T70" fmla="*/ 914 w 1360"/>
              <a:gd name="T71" fmla="*/ 42 h 1362"/>
              <a:gd name="T72" fmla="*/ 1004 w 1360"/>
              <a:gd name="T73" fmla="*/ 82 h 1362"/>
              <a:gd name="T74" fmla="*/ 1088 w 1360"/>
              <a:gd name="T75" fmla="*/ 136 h 1362"/>
              <a:gd name="T76" fmla="*/ 1162 w 1360"/>
              <a:gd name="T77" fmla="*/ 200 h 1362"/>
              <a:gd name="T78" fmla="*/ 1226 w 1360"/>
              <a:gd name="T79" fmla="*/ 274 h 1362"/>
              <a:gd name="T80" fmla="*/ 1278 w 1360"/>
              <a:gd name="T81" fmla="*/ 356 h 1362"/>
              <a:gd name="T82" fmla="*/ 1320 w 1360"/>
              <a:gd name="T83" fmla="*/ 448 h 1362"/>
              <a:gd name="T84" fmla="*/ 1348 w 1360"/>
              <a:gd name="T85" fmla="*/ 544 h 1362"/>
              <a:gd name="T86" fmla="*/ 1360 w 1360"/>
              <a:gd name="T87" fmla="*/ 646 h 1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360" h="1362">
                <a:moveTo>
                  <a:pt x="1360" y="682"/>
                </a:moveTo>
                <a:lnTo>
                  <a:pt x="1360" y="682"/>
                </a:lnTo>
                <a:lnTo>
                  <a:pt x="1360" y="716"/>
                </a:lnTo>
                <a:lnTo>
                  <a:pt x="1358" y="750"/>
                </a:lnTo>
                <a:lnTo>
                  <a:pt x="1354" y="784"/>
                </a:lnTo>
                <a:lnTo>
                  <a:pt x="1348" y="818"/>
                </a:lnTo>
                <a:lnTo>
                  <a:pt x="1340" y="852"/>
                </a:lnTo>
                <a:lnTo>
                  <a:pt x="1330" y="884"/>
                </a:lnTo>
                <a:lnTo>
                  <a:pt x="1320" y="914"/>
                </a:lnTo>
                <a:lnTo>
                  <a:pt x="1308" y="946"/>
                </a:lnTo>
                <a:lnTo>
                  <a:pt x="1294" y="976"/>
                </a:lnTo>
                <a:lnTo>
                  <a:pt x="1278" y="1006"/>
                </a:lnTo>
                <a:lnTo>
                  <a:pt x="1262" y="1034"/>
                </a:lnTo>
                <a:lnTo>
                  <a:pt x="1244" y="1062"/>
                </a:lnTo>
                <a:lnTo>
                  <a:pt x="1226" y="1088"/>
                </a:lnTo>
                <a:lnTo>
                  <a:pt x="1206" y="1114"/>
                </a:lnTo>
                <a:lnTo>
                  <a:pt x="1184" y="1138"/>
                </a:lnTo>
                <a:lnTo>
                  <a:pt x="1162" y="1162"/>
                </a:lnTo>
                <a:lnTo>
                  <a:pt x="1138" y="1184"/>
                </a:lnTo>
                <a:lnTo>
                  <a:pt x="1114" y="1206"/>
                </a:lnTo>
                <a:lnTo>
                  <a:pt x="1088" y="1226"/>
                </a:lnTo>
                <a:lnTo>
                  <a:pt x="1060" y="1246"/>
                </a:lnTo>
                <a:lnTo>
                  <a:pt x="1034" y="1262"/>
                </a:lnTo>
                <a:lnTo>
                  <a:pt x="1004" y="1280"/>
                </a:lnTo>
                <a:lnTo>
                  <a:pt x="976" y="1294"/>
                </a:lnTo>
                <a:lnTo>
                  <a:pt x="946" y="1308"/>
                </a:lnTo>
                <a:lnTo>
                  <a:pt x="914" y="1320"/>
                </a:lnTo>
                <a:lnTo>
                  <a:pt x="882" y="1330"/>
                </a:lnTo>
                <a:lnTo>
                  <a:pt x="850" y="1340"/>
                </a:lnTo>
                <a:lnTo>
                  <a:pt x="818" y="1348"/>
                </a:lnTo>
                <a:lnTo>
                  <a:pt x="784" y="1354"/>
                </a:lnTo>
                <a:lnTo>
                  <a:pt x="750" y="1358"/>
                </a:lnTo>
                <a:lnTo>
                  <a:pt x="716" y="1360"/>
                </a:lnTo>
                <a:lnTo>
                  <a:pt x="680" y="1362"/>
                </a:lnTo>
                <a:lnTo>
                  <a:pt x="680" y="1362"/>
                </a:lnTo>
                <a:lnTo>
                  <a:pt x="646" y="1360"/>
                </a:lnTo>
                <a:lnTo>
                  <a:pt x="612" y="1358"/>
                </a:lnTo>
                <a:lnTo>
                  <a:pt x="578" y="1354"/>
                </a:lnTo>
                <a:lnTo>
                  <a:pt x="544" y="1348"/>
                </a:lnTo>
                <a:lnTo>
                  <a:pt x="510" y="1340"/>
                </a:lnTo>
                <a:lnTo>
                  <a:pt x="478" y="1330"/>
                </a:lnTo>
                <a:lnTo>
                  <a:pt x="446" y="1320"/>
                </a:lnTo>
                <a:lnTo>
                  <a:pt x="416" y="1308"/>
                </a:lnTo>
                <a:lnTo>
                  <a:pt x="386" y="1294"/>
                </a:lnTo>
                <a:lnTo>
                  <a:pt x="356" y="1280"/>
                </a:lnTo>
                <a:lnTo>
                  <a:pt x="328" y="1262"/>
                </a:lnTo>
                <a:lnTo>
                  <a:pt x="300" y="1246"/>
                </a:lnTo>
                <a:lnTo>
                  <a:pt x="274" y="1226"/>
                </a:lnTo>
                <a:lnTo>
                  <a:pt x="248" y="1206"/>
                </a:lnTo>
                <a:lnTo>
                  <a:pt x="224" y="1184"/>
                </a:lnTo>
                <a:lnTo>
                  <a:pt x="200" y="1162"/>
                </a:lnTo>
                <a:lnTo>
                  <a:pt x="178" y="1138"/>
                </a:lnTo>
                <a:lnTo>
                  <a:pt x="156" y="1114"/>
                </a:lnTo>
                <a:lnTo>
                  <a:pt x="136" y="1088"/>
                </a:lnTo>
                <a:lnTo>
                  <a:pt x="116" y="1062"/>
                </a:lnTo>
                <a:lnTo>
                  <a:pt x="98" y="1034"/>
                </a:lnTo>
                <a:lnTo>
                  <a:pt x="82" y="1006"/>
                </a:lnTo>
                <a:lnTo>
                  <a:pt x="68" y="976"/>
                </a:lnTo>
                <a:lnTo>
                  <a:pt x="54" y="946"/>
                </a:lnTo>
                <a:lnTo>
                  <a:pt x="42" y="914"/>
                </a:lnTo>
                <a:lnTo>
                  <a:pt x="30" y="884"/>
                </a:lnTo>
                <a:lnTo>
                  <a:pt x="22" y="852"/>
                </a:lnTo>
                <a:lnTo>
                  <a:pt x="14" y="818"/>
                </a:lnTo>
                <a:lnTo>
                  <a:pt x="8" y="784"/>
                </a:lnTo>
                <a:lnTo>
                  <a:pt x="4" y="750"/>
                </a:lnTo>
                <a:lnTo>
                  <a:pt x="2" y="716"/>
                </a:lnTo>
                <a:lnTo>
                  <a:pt x="0" y="682"/>
                </a:lnTo>
                <a:lnTo>
                  <a:pt x="0" y="682"/>
                </a:lnTo>
                <a:lnTo>
                  <a:pt x="2" y="646"/>
                </a:lnTo>
                <a:lnTo>
                  <a:pt x="4" y="612"/>
                </a:lnTo>
                <a:lnTo>
                  <a:pt x="8" y="578"/>
                </a:lnTo>
                <a:lnTo>
                  <a:pt x="14" y="544"/>
                </a:lnTo>
                <a:lnTo>
                  <a:pt x="22" y="512"/>
                </a:lnTo>
                <a:lnTo>
                  <a:pt x="30" y="478"/>
                </a:lnTo>
                <a:lnTo>
                  <a:pt x="42" y="448"/>
                </a:lnTo>
                <a:lnTo>
                  <a:pt x="54" y="416"/>
                </a:lnTo>
                <a:lnTo>
                  <a:pt x="68" y="386"/>
                </a:lnTo>
                <a:lnTo>
                  <a:pt x="82" y="356"/>
                </a:lnTo>
                <a:lnTo>
                  <a:pt x="98" y="328"/>
                </a:lnTo>
                <a:lnTo>
                  <a:pt x="116" y="300"/>
                </a:lnTo>
                <a:lnTo>
                  <a:pt x="136" y="274"/>
                </a:lnTo>
                <a:lnTo>
                  <a:pt x="156" y="248"/>
                </a:lnTo>
                <a:lnTo>
                  <a:pt x="178" y="224"/>
                </a:lnTo>
                <a:lnTo>
                  <a:pt x="200" y="200"/>
                </a:lnTo>
                <a:lnTo>
                  <a:pt x="224" y="178"/>
                </a:lnTo>
                <a:lnTo>
                  <a:pt x="248" y="156"/>
                </a:lnTo>
                <a:lnTo>
                  <a:pt x="274" y="136"/>
                </a:lnTo>
                <a:lnTo>
                  <a:pt x="300" y="118"/>
                </a:lnTo>
                <a:lnTo>
                  <a:pt x="328" y="100"/>
                </a:lnTo>
                <a:lnTo>
                  <a:pt x="356" y="82"/>
                </a:lnTo>
                <a:lnTo>
                  <a:pt x="386" y="68"/>
                </a:lnTo>
                <a:lnTo>
                  <a:pt x="416" y="54"/>
                </a:lnTo>
                <a:lnTo>
                  <a:pt x="446" y="42"/>
                </a:lnTo>
                <a:lnTo>
                  <a:pt x="478" y="32"/>
                </a:lnTo>
                <a:lnTo>
                  <a:pt x="510" y="22"/>
                </a:lnTo>
                <a:lnTo>
                  <a:pt x="544" y="14"/>
                </a:lnTo>
                <a:lnTo>
                  <a:pt x="578" y="8"/>
                </a:lnTo>
                <a:lnTo>
                  <a:pt x="612" y="4"/>
                </a:lnTo>
                <a:lnTo>
                  <a:pt x="646" y="2"/>
                </a:lnTo>
                <a:lnTo>
                  <a:pt x="680" y="0"/>
                </a:lnTo>
                <a:lnTo>
                  <a:pt x="680" y="0"/>
                </a:lnTo>
                <a:lnTo>
                  <a:pt x="716" y="2"/>
                </a:lnTo>
                <a:lnTo>
                  <a:pt x="750" y="4"/>
                </a:lnTo>
                <a:lnTo>
                  <a:pt x="784" y="8"/>
                </a:lnTo>
                <a:lnTo>
                  <a:pt x="818" y="14"/>
                </a:lnTo>
                <a:lnTo>
                  <a:pt x="850" y="22"/>
                </a:lnTo>
                <a:lnTo>
                  <a:pt x="882" y="32"/>
                </a:lnTo>
                <a:lnTo>
                  <a:pt x="914" y="42"/>
                </a:lnTo>
                <a:lnTo>
                  <a:pt x="946" y="54"/>
                </a:lnTo>
                <a:lnTo>
                  <a:pt x="976" y="68"/>
                </a:lnTo>
                <a:lnTo>
                  <a:pt x="1004" y="82"/>
                </a:lnTo>
                <a:lnTo>
                  <a:pt x="1034" y="100"/>
                </a:lnTo>
                <a:lnTo>
                  <a:pt x="1060" y="118"/>
                </a:lnTo>
                <a:lnTo>
                  <a:pt x="1088" y="136"/>
                </a:lnTo>
                <a:lnTo>
                  <a:pt x="1114" y="156"/>
                </a:lnTo>
                <a:lnTo>
                  <a:pt x="1138" y="178"/>
                </a:lnTo>
                <a:lnTo>
                  <a:pt x="1162" y="200"/>
                </a:lnTo>
                <a:lnTo>
                  <a:pt x="1184" y="224"/>
                </a:lnTo>
                <a:lnTo>
                  <a:pt x="1206" y="248"/>
                </a:lnTo>
                <a:lnTo>
                  <a:pt x="1226" y="274"/>
                </a:lnTo>
                <a:lnTo>
                  <a:pt x="1244" y="300"/>
                </a:lnTo>
                <a:lnTo>
                  <a:pt x="1262" y="328"/>
                </a:lnTo>
                <a:lnTo>
                  <a:pt x="1278" y="356"/>
                </a:lnTo>
                <a:lnTo>
                  <a:pt x="1294" y="386"/>
                </a:lnTo>
                <a:lnTo>
                  <a:pt x="1308" y="416"/>
                </a:lnTo>
                <a:lnTo>
                  <a:pt x="1320" y="448"/>
                </a:lnTo>
                <a:lnTo>
                  <a:pt x="1330" y="478"/>
                </a:lnTo>
                <a:lnTo>
                  <a:pt x="1340" y="512"/>
                </a:lnTo>
                <a:lnTo>
                  <a:pt x="1348" y="544"/>
                </a:lnTo>
                <a:lnTo>
                  <a:pt x="1354" y="578"/>
                </a:lnTo>
                <a:lnTo>
                  <a:pt x="1358" y="612"/>
                </a:lnTo>
                <a:lnTo>
                  <a:pt x="1360" y="646"/>
                </a:lnTo>
                <a:lnTo>
                  <a:pt x="1360" y="68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5" name="Freeform 69">
            <a:extLst>
              <a:ext uri="{FF2B5EF4-FFF2-40B4-BE49-F238E27FC236}">
                <a16:creationId xmlns:a16="http://schemas.microsoft.com/office/drawing/2014/main" id="{0B91C4A3-C2D2-4FA0-865A-A4468B0A71B0}"/>
              </a:ext>
            </a:extLst>
          </p:cNvPr>
          <p:cNvSpPr>
            <a:spLocks/>
          </p:cNvSpPr>
          <p:nvPr/>
        </p:nvSpPr>
        <p:spPr bwMode="auto">
          <a:xfrm>
            <a:off x="7711088" y="1822251"/>
            <a:ext cx="117475" cy="117475"/>
          </a:xfrm>
          <a:custGeom>
            <a:avLst/>
            <a:gdLst>
              <a:gd name="T0" fmla="*/ 36 w 74"/>
              <a:gd name="T1" fmla="*/ 74 h 74"/>
              <a:gd name="T2" fmla="*/ 36 w 74"/>
              <a:gd name="T3" fmla="*/ 74 h 74"/>
              <a:gd name="T4" fmla="*/ 44 w 74"/>
              <a:gd name="T5" fmla="*/ 72 h 74"/>
              <a:gd name="T6" fmla="*/ 50 w 74"/>
              <a:gd name="T7" fmla="*/ 70 h 74"/>
              <a:gd name="T8" fmla="*/ 58 w 74"/>
              <a:gd name="T9" fmla="*/ 68 h 74"/>
              <a:gd name="T10" fmla="*/ 62 w 74"/>
              <a:gd name="T11" fmla="*/ 62 h 74"/>
              <a:gd name="T12" fmla="*/ 68 w 74"/>
              <a:gd name="T13" fmla="*/ 58 h 74"/>
              <a:gd name="T14" fmla="*/ 70 w 74"/>
              <a:gd name="T15" fmla="*/ 52 h 74"/>
              <a:gd name="T16" fmla="*/ 72 w 74"/>
              <a:gd name="T17" fmla="*/ 44 h 74"/>
              <a:gd name="T18" fmla="*/ 74 w 74"/>
              <a:gd name="T19" fmla="*/ 36 h 74"/>
              <a:gd name="T20" fmla="*/ 74 w 74"/>
              <a:gd name="T21" fmla="*/ 36 h 74"/>
              <a:gd name="T22" fmla="*/ 72 w 74"/>
              <a:gd name="T23" fmla="*/ 30 h 74"/>
              <a:gd name="T24" fmla="*/ 70 w 74"/>
              <a:gd name="T25" fmla="*/ 22 h 74"/>
              <a:gd name="T26" fmla="*/ 68 w 74"/>
              <a:gd name="T27" fmla="*/ 16 h 74"/>
              <a:gd name="T28" fmla="*/ 62 w 74"/>
              <a:gd name="T29" fmla="*/ 10 h 74"/>
              <a:gd name="T30" fmla="*/ 58 w 74"/>
              <a:gd name="T31" fmla="*/ 6 h 74"/>
              <a:gd name="T32" fmla="*/ 50 w 74"/>
              <a:gd name="T33" fmla="*/ 2 h 74"/>
              <a:gd name="T34" fmla="*/ 44 w 74"/>
              <a:gd name="T35" fmla="*/ 0 h 74"/>
              <a:gd name="T36" fmla="*/ 36 w 74"/>
              <a:gd name="T37" fmla="*/ 0 h 74"/>
              <a:gd name="T38" fmla="*/ 36 w 74"/>
              <a:gd name="T39" fmla="*/ 0 h 74"/>
              <a:gd name="T40" fmla="*/ 28 w 74"/>
              <a:gd name="T41" fmla="*/ 0 h 74"/>
              <a:gd name="T42" fmla="*/ 22 w 74"/>
              <a:gd name="T43" fmla="*/ 2 h 74"/>
              <a:gd name="T44" fmla="*/ 16 w 74"/>
              <a:gd name="T45" fmla="*/ 6 h 74"/>
              <a:gd name="T46" fmla="*/ 10 w 74"/>
              <a:gd name="T47" fmla="*/ 10 h 74"/>
              <a:gd name="T48" fmla="*/ 6 w 74"/>
              <a:gd name="T49" fmla="*/ 16 h 74"/>
              <a:gd name="T50" fmla="*/ 2 w 74"/>
              <a:gd name="T51" fmla="*/ 22 h 74"/>
              <a:gd name="T52" fmla="*/ 0 w 74"/>
              <a:gd name="T53" fmla="*/ 30 h 74"/>
              <a:gd name="T54" fmla="*/ 0 w 74"/>
              <a:gd name="T55" fmla="*/ 36 h 74"/>
              <a:gd name="T56" fmla="*/ 0 w 74"/>
              <a:gd name="T57" fmla="*/ 36 h 74"/>
              <a:gd name="T58" fmla="*/ 0 w 74"/>
              <a:gd name="T59" fmla="*/ 44 h 74"/>
              <a:gd name="T60" fmla="*/ 2 w 74"/>
              <a:gd name="T61" fmla="*/ 52 h 74"/>
              <a:gd name="T62" fmla="*/ 6 w 74"/>
              <a:gd name="T63" fmla="*/ 58 h 74"/>
              <a:gd name="T64" fmla="*/ 10 w 74"/>
              <a:gd name="T65" fmla="*/ 62 h 74"/>
              <a:gd name="T66" fmla="*/ 16 w 74"/>
              <a:gd name="T67" fmla="*/ 68 h 74"/>
              <a:gd name="T68" fmla="*/ 22 w 74"/>
              <a:gd name="T69" fmla="*/ 70 h 74"/>
              <a:gd name="T70" fmla="*/ 28 w 74"/>
              <a:gd name="T71" fmla="*/ 72 h 74"/>
              <a:gd name="T72" fmla="*/ 36 w 74"/>
              <a:gd name="T7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4" h="74">
                <a:moveTo>
                  <a:pt x="36" y="74"/>
                </a:moveTo>
                <a:lnTo>
                  <a:pt x="36" y="74"/>
                </a:lnTo>
                <a:lnTo>
                  <a:pt x="44" y="72"/>
                </a:lnTo>
                <a:lnTo>
                  <a:pt x="50" y="70"/>
                </a:lnTo>
                <a:lnTo>
                  <a:pt x="58" y="68"/>
                </a:lnTo>
                <a:lnTo>
                  <a:pt x="62" y="62"/>
                </a:lnTo>
                <a:lnTo>
                  <a:pt x="68" y="58"/>
                </a:lnTo>
                <a:lnTo>
                  <a:pt x="70" y="52"/>
                </a:lnTo>
                <a:lnTo>
                  <a:pt x="72" y="44"/>
                </a:lnTo>
                <a:lnTo>
                  <a:pt x="74" y="36"/>
                </a:lnTo>
                <a:lnTo>
                  <a:pt x="74" y="36"/>
                </a:lnTo>
                <a:lnTo>
                  <a:pt x="72" y="30"/>
                </a:lnTo>
                <a:lnTo>
                  <a:pt x="70" y="22"/>
                </a:lnTo>
                <a:lnTo>
                  <a:pt x="68" y="16"/>
                </a:lnTo>
                <a:lnTo>
                  <a:pt x="62" y="10"/>
                </a:lnTo>
                <a:lnTo>
                  <a:pt x="58" y="6"/>
                </a:lnTo>
                <a:lnTo>
                  <a:pt x="50" y="2"/>
                </a:lnTo>
                <a:lnTo>
                  <a:pt x="44" y="0"/>
                </a:lnTo>
                <a:lnTo>
                  <a:pt x="36" y="0"/>
                </a:lnTo>
                <a:lnTo>
                  <a:pt x="36" y="0"/>
                </a:lnTo>
                <a:lnTo>
                  <a:pt x="28" y="0"/>
                </a:lnTo>
                <a:lnTo>
                  <a:pt x="22" y="2"/>
                </a:lnTo>
                <a:lnTo>
                  <a:pt x="16" y="6"/>
                </a:lnTo>
                <a:lnTo>
                  <a:pt x="10" y="10"/>
                </a:lnTo>
                <a:lnTo>
                  <a:pt x="6" y="16"/>
                </a:lnTo>
                <a:lnTo>
                  <a:pt x="2" y="22"/>
                </a:lnTo>
                <a:lnTo>
                  <a:pt x="0" y="30"/>
                </a:lnTo>
                <a:lnTo>
                  <a:pt x="0" y="36"/>
                </a:lnTo>
                <a:lnTo>
                  <a:pt x="0" y="36"/>
                </a:lnTo>
                <a:lnTo>
                  <a:pt x="0" y="44"/>
                </a:lnTo>
                <a:lnTo>
                  <a:pt x="2" y="52"/>
                </a:lnTo>
                <a:lnTo>
                  <a:pt x="6" y="58"/>
                </a:lnTo>
                <a:lnTo>
                  <a:pt x="10" y="62"/>
                </a:lnTo>
                <a:lnTo>
                  <a:pt x="16" y="68"/>
                </a:lnTo>
                <a:lnTo>
                  <a:pt x="22" y="70"/>
                </a:lnTo>
                <a:lnTo>
                  <a:pt x="28" y="72"/>
                </a:lnTo>
                <a:lnTo>
                  <a:pt x="36" y="7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8" name="Freeform 72">
            <a:extLst>
              <a:ext uri="{FF2B5EF4-FFF2-40B4-BE49-F238E27FC236}">
                <a16:creationId xmlns:a16="http://schemas.microsoft.com/office/drawing/2014/main" id="{AE9F7610-8AFC-4BA7-B670-807D4E5F27FA}"/>
              </a:ext>
            </a:extLst>
          </p:cNvPr>
          <p:cNvSpPr>
            <a:spLocks/>
          </p:cNvSpPr>
          <p:nvPr/>
        </p:nvSpPr>
        <p:spPr bwMode="auto">
          <a:xfrm>
            <a:off x="8174638" y="1822251"/>
            <a:ext cx="117475" cy="117475"/>
          </a:xfrm>
          <a:custGeom>
            <a:avLst/>
            <a:gdLst>
              <a:gd name="T0" fmla="*/ 36 w 74"/>
              <a:gd name="T1" fmla="*/ 74 h 74"/>
              <a:gd name="T2" fmla="*/ 36 w 74"/>
              <a:gd name="T3" fmla="*/ 74 h 74"/>
              <a:gd name="T4" fmla="*/ 44 w 74"/>
              <a:gd name="T5" fmla="*/ 72 h 74"/>
              <a:gd name="T6" fmla="*/ 52 w 74"/>
              <a:gd name="T7" fmla="*/ 70 h 74"/>
              <a:gd name="T8" fmla="*/ 58 w 74"/>
              <a:gd name="T9" fmla="*/ 68 h 74"/>
              <a:gd name="T10" fmla="*/ 64 w 74"/>
              <a:gd name="T11" fmla="*/ 62 h 74"/>
              <a:gd name="T12" fmla="*/ 68 w 74"/>
              <a:gd name="T13" fmla="*/ 58 h 74"/>
              <a:gd name="T14" fmla="*/ 72 w 74"/>
              <a:gd name="T15" fmla="*/ 52 h 74"/>
              <a:gd name="T16" fmla="*/ 74 w 74"/>
              <a:gd name="T17" fmla="*/ 44 h 74"/>
              <a:gd name="T18" fmla="*/ 74 w 74"/>
              <a:gd name="T19" fmla="*/ 36 h 74"/>
              <a:gd name="T20" fmla="*/ 74 w 74"/>
              <a:gd name="T21" fmla="*/ 36 h 74"/>
              <a:gd name="T22" fmla="*/ 74 w 74"/>
              <a:gd name="T23" fmla="*/ 30 h 74"/>
              <a:gd name="T24" fmla="*/ 72 w 74"/>
              <a:gd name="T25" fmla="*/ 22 h 74"/>
              <a:gd name="T26" fmla="*/ 68 w 74"/>
              <a:gd name="T27" fmla="*/ 16 h 74"/>
              <a:gd name="T28" fmla="*/ 64 w 74"/>
              <a:gd name="T29" fmla="*/ 10 h 74"/>
              <a:gd name="T30" fmla="*/ 58 w 74"/>
              <a:gd name="T31" fmla="*/ 6 h 74"/>
              <a:gd name="T32" fmla="*/ 52 w 74"/>
              <a:gd name="T33" fmla="*/ 2 h 74"/>
              <a:gd name="T34" fmla="*/ 44 w 74"/>
              <a:gd name="T35" fmla="*/ 0 h 74"/>
              <a:gd name="T36" fmla="*/ 36 w 74"/>
              <a:gd name="T37" fmla="*/ 0 h 74"/>
              <a:gd name="T38" fmla="*/ 36 w 74"/>
              <a:gd name="T39" fmla="*/ 0 h 74"/>
              <a:gd name="T40" fmla="*/ 30 w 74"/>
              <a:gd name="T41" fmla="*/ 0 h 74"/>
              <a:gd name="T42" fmla="*/ 22 w 74"/>
              <a:gd name="T43" fmla="*/ 2 h 74"/>
              <a:gd name="T44" fmla="*/ 16 w 74"/>
              <a:gd name="T45" fmla="*/ 6 h 74"/>
              <a:gd name="T46" fmla="*/ 10 w 74"/>
              <a:gd name="T47" fmla="*/ 10 h 74"/>
              <a:gd name="T48" fmla="*/ 6 w 74"/>
              <a:gd name="T49" fmla="*/ 16 h 74"/>
              <a:gd name="T50" fmla="*/ 2 w 74"/>
              <a:gd name="T51" fmla="*/ 22 h 74"/>
              <a:gd name="T52" fmla="*/ 0 w 74"/>
              <a:gd name="T53" fmla="*/ 30 h 74"/>
              <a:gd name="T54" fmla="*/ 0 w 74"/>
              <a:gd name="T55" fmla="*/ 36 h 74"/>
              <a:gd name="T56" fmla="*/ 0 w 74"/>
              <a:gd name="T57" fmla="*/ 36 h 74"/>
              <a:gd name="T58" fmla="*/ 0 w 74"/>
              <a:gd name="T59" fmla="*/ 44 h 74"/>
              <a:gd name="T60" fmla="*/ 2 w 74"/>
              <a:gd name="T61" fmla="*/ 52 h 74"/>
              <a:gd name="T62" fmla="*/ 6 w 74"/>
              <a:gd name="T63" fmla="*/ 58 h 74"/>
              <a:gd name="T64" fmla="*/ 10 w 74"/>
              <a:gd name="T65" fmla="*/ 62 h 74"/>
              <a:gd name="T66" fmla="*/ 16 w 74"/>
              <a:gd name="T67" fmla="*/ 68 h 74"/>
              <a:gd name="T68" fmla="*/ 22 w 74"/>
              <a:gd name="T69" fmla="*/ 70 h 74"/>
              <a:gd name="T70" fmla="*/ 30 w 74"/>
              <a:gd name="T71" fmla="*/ 72 h 74"/>
              <a:gd name="T72" fmla="*/ 36 w 74"/>
              <a:gd name="T7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4" h="74">
                <a:moveTo>
                  <a:pt x="36" y="74"/>
                </a:moveTo>
                <a:lnTo>
                  <a:pt x="36" y="74"/>
                </a:lnTo>
                <a:lnTo>
                  <a:pt x="44" y="72"/>
                </a:lnTo>
                <a:lnTo>
                  <a:pt x="52" y="70"/>
                </a:lnTo>
                <a:lnTo>
                  <a:pt x="58" y="68"/>
                </a:lnTo>
                <a:lnTo>
                  <a:pt x="64" y="62"/>
                </a:lnTo>
                <a:lnTo>
                  <a:pt x="68" y="58"/>
                </a:lnTo>
                <a:lnTo>
                  <a:pt x="72" y="52"/>
                </a:lnTo>
                <a:lnTo>
                  <a:pt x="74" y="44"/>
                </a:lnTo>
                <a:lnTo>
                  <a:pt x="74" y="36"/>
                </a:lnTo>
                <a:lnTo>
                  <a:pt x="74" y="36"/>
                </a:lnTo>
                <a:lnTo>
                  <a:pt x="74" y="30"/>
                </a:lnTo>
                <a:lnTo>
                  <a:pt x="72" y="22"/>
                </a:lnTo>
                <a:lnTo>
                  <a:pt x="68" y="16"/>
                </a:lnTo>
                <a:lnTo>
                  <a:pt x="64" y="10"/>
                </a:lnTo>
                <a:lnTo>
                  <a:pt x="58" y="6"/>
                </a:lnTo>
                <a:lnTo>
                  <a:pt x="52" y="2"/>
                </a:lnTo>
                <a:lnTo>
                  <a:pt x="4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2" y="2"/>
                </a:lnTo>
                <a:lnTo>
                  <a:pt x="16" y="6"/>
                </a:lnTo>
                <a:lnTo>
                  <a:pt x="10" y="10"/>
                </a:lnTo>
                <a:lnTo>
                  <a:pt x="6" y="16"/>
                </a:lnTo>
                <a:lnTo>
                  <a:pt x="2" y="22"/>
                </a:lnTo>
                <a:lnTo>
                  <a:pt x="0" y="30"/>
                </a:lnTo>
                <a:lnTo>
                  <a:pt x="0" y="36"/>
                </a:lnTo>
                <a:lnTo>
                  <a:pt x="0" y="36"/>
                </a:lnTo>
                <a:lnTo>
                  <a:pt x="0" y="44"/>
                </a:lnTo>
                <a:lnTo>
                  <a:pt x="2" y="52"/>
                </a:lnTo>
                <a:lnTo>
                  <a:pt x="6" y="58"/>
                </a:lnTo>
                <a:lnTo>
                  <a:pt x="10" y="62"/>
                </a:lnTo>
                <a:lnTo>
                  <a:pt x="16" y="68"/>
                </a:lnTo>
                <a:lnTo>
                  <a:pt x="22" y="70"/>
                </a:lnTo>
                <a:lnTo>
                  <a:pt x="30" y="72"/>
                </a:lnTo>
                <a:lnTo>
                  <a:pt x="36" y="7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1" name="Freeform 75">
            <a:extLst>
              <a:ext uri="{FF2B5EF4-FFF2-40B4-BE49-F238E27FC236}">
                <a16:creationId xmlns:a16="http://schemas.microsoft.com/office/drawing/2014/main" id="{69F348FA-9AF4-46BA-8F69-FBDC35611045}"/>
              </a:ext>
            </a:extLst>
          </p:cNvPr>
          <p:cNvSpPr>
            <a:spLocks/>
          </p:cNvSpPr>
          <p:nvPr/>
        </p:nvSpPr>
        <p:spPr bwMode="auto">
          <a:xfrm>
            <a:off x="7942863" y="1822251"/>
            <a:ext cx="117475" cy="117475"/>
          </a:xfrm>
          <a:custGeom>
            <a:avLst/>
            <a:gdLst>
              <a:gd name="T0" fmla="*/ 36 w 74"/>
              <a:gd name="T1" fmla="*/ 74 h 74"/>
              <a:gd name="T2" fmla="*/ 36 w 74"/>
              <a:gd name="T3" fmla="*/ 74 h 74"/>
              <a:gd name="T4" fmla="*/ 44 w 74"/>
              <a:gd name="T5" fmla="*/ 72 h 74"/>
              <a:gd name="T6" fmla="*/ 52 w 74"/>
              <a:gd name="T7" fmla="*/ 70 h 74"/>
              <a:gd name="T8" fmla="*/ 58 w 74"/>
              <a:gd name="T9" fmla="*/ 68 h 74"/>
              <a:gd name="T10" fmla="*/ 62 w 74"/>
              <a:gd name="T11" fmla="*/ 62 h 74"/>
              <a:gd name="T12" fmla="*/ 68 w 74"/>
              <a:gd name="T13" fmla="*/ 58 h 74"/>
              <a:gd name="T14" fmla="*/ 70 w 74"/>
              <a:gd name="T15" fmla="*/ 52 h 74"/>
              <a:gd name="T16" fmla="*/ 72 w 74"/>
              <a:gd name="T17" fmla="*/ 44 h 74"/>
              <a:gd name="T18" fmla="*/ 74 w 74"/>
              <a:gd name="T19" fmla="*/ 36 h 74"/>
              <a:gd name="T20" fmla="*/ 74 w 74"/>
              <a:gd name="T21" fmla="*/ 36 h 74"/>
              <a:gd name="T22" fmla="*/ 72 w 74"/>
              <a:gd name="T23" fmla="*/ 30 h 74"/>
              <a:gd name="T24" fmla="*/ 70 w 74"/>
              <a:gd name="T25" fmla="*/ 22 h 74"/>
              <a:gd name="T26" fmla="*/ 68 w 74"/>
              <a:gd name="T27" fmla="*/ 16 h 74"/>
              <a:gd name="T28" fmla="*/ 62 w 74"/>
              <a:gd name="T29" fmla="*/ 10 h 74"/>
              <a:gd name="T30" fmla="*/ 58 w 74"/>
              <a:gd name="T31" fmla="*/ 6 h 74"/>
              <a:gd name="T32" fmla="*/ 52 w 74"/>
              <a:gd name="T33" fmla="*/ 2 h 74"/>
              <a:gd name="T34" fmla="*/ 44 w 74"/>
              <a:gd name="T35" fmla="*/ 0 h 74"/>
              <a:gd name="T36" fmla="*/ 36 w 74"/>
              <a:gd name="T37" fmla="*/ 0 h 74"/>
              <a:gd name="T38" fmla="*/ 36 w 74"/>
              <a:gd name="T39" fmla="*/ 0 h 74"/>
              <a:gd name="T40" fmla="*/ 30 w 74"/>
              <a:gd name="T41" fmla="*/ 0 h 74"/>
              <a:gd name="T42" fmla="*/ 22 w 74"/>
              <a:gd name="T43" fmla="*/ 2 h 74"/>
              <a:gd name="T44" fmla="*/ 16 w 74"/>
              <a:gd name="T45" fmla="*/ 6 h 74"/>
              <a:gd name="T46" fmla="*/ 10 w 74"/>
              <a:gd name="T47" fmla="*/ 10 h 74"/>
              <a:gd name="T48" fmla="*/ 6 w 74"/>
              <a:gd name="T49" fmla="*/ 16 h 74"/>
              <a:gd name="T50" fmla="*/ 2 w 74"/>
              <a:gd name="T51" fmla="*/ 22 h 74"/>
              <a:gd name="T52" fmla="*/ 0 w 74"/>
              <a:gd name="T53" fmla="*/ 30 h 74"/>
              <a:gd name="T54" fmla="*/ 0 w 74"/>
              <a:gd name="T55" fmla="*/ 36 h 74"/>
              <a:gd name="T56" fmla="*/ 0 w 74"/>
              <a:gd name="T57" fmla="*/ 36 h 74"/>
              <a:gd name="T58" fmla="*/ 0 w 74"/>
              <a:gd name="T59" fmla="*/ 44 h 74"/>
              <a:gd name="T60" fmla="*/ 2 w 74"/>
              <a:gd name="T61" fmla="*/ 52 h 74"/>
              <a:gd name="T62" fmla="*/ 6 w 74"/>
              <a:gd name="T63" fmla="*/ 58 h 74"/>
              <a:gd name="T64" fmla="*/ 10 w 74"/>
              <a:gd name="T65" fmla="*/ 62 h 74"/>
              <a:gd name="T66" fmla="*/ 16 w 74"/>
              <a:gd name="T67" fmla="*/ 68 h 74"/>
              <a:gd name="T68" fmla="*/ 22 w 74"/>
              <a:gd name="T69" fmla="*/ 70 h 74"/>
              <a:gd name="T70" fmla="*/ 30 w 74"/>
              <a:gd name="T71" fmla="*/ 72 h 74"/>
              <a:gd name="T72" fmla="*/ 36 w 74"/>
              <a:gd name="T7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4" h="74">
                <a:moveTo>
                  <a:pt x="36" y="74"/>
                </a:moveTo>
                <a:lnTo>
                  <a:pt x="36" y="74"/>
                </a:lnTo>
                <a:lnTo>
                  <a:pt x="44" y="72"/>
                </a:lnTo>
                <a:lnTo>
                  <a:pt x="52" y="70"/>
                </a:lnTo>
                <a:lnTo>
                  <a:pt x="58" y="68"/>
                </a:lnTo>
                <a:lnTo>
                  <a:pt x="62" y="62"/>
                </a:lnTo>
                <a:lnTo>
                  <a:pt x="68" y="58"/>
                </a:lnTo>
                <a:lnTo>
                  <a:pt x="70" y="52"/>
                </a:lnTo>
                <a:lnTo>
                  <a:pt x="72" y="44"/>
                </a:lnTo>
                <a:lnTo>
                  <a:pt x="74" y="36"/>
                </a:lnTo>
                <a:lnTo>
                  <a:pt x="74" y="36"/>
                </a:lnTo>
                <a:lnTo>
                  <a:pt x="72" y="30"/>
                </a:lnTo>
                <a:lnTo>
                  <a:pt x="70" y="22"/>
                </a:lnTo>
                <a:lnTo>
                  <a:pt x="68" y="16"/>
                </a:lnTo>
                <a:lnTo>
                  <a:pt x="62" y="10"/>
                </a:lnTo>
                <a:lnTo>
                  <a:pt x="58" y="6"/>
                </a:lnTo>
                <a:lnTo>
                  <a:pt x="52" y="2"/>
                </a:lnTo>
                <a:lnTo>
                  <a:pt x="4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2" y="2"/>
                </a:lnTo>
                <a:lnTo>
                  <a:pt x="16" y="6"/>
                </a:lnTo>
                <a:lnTo>
                  <a:pt x="10" y="10"/>
                </a:lnTo>
                <a:lnTo>
                  <a:pt x="6" y="16"/>
                </a:lnTo>
                <a:lnTo>
                  <a:pt x="2" y="22"/>
                </a:lnTo>
                <a:lnTo>
                  <a:pt x="0" y="30"/>
                </a:lnTo>
                <a:lnTo>
                  <a:pt x="0" y="36"/>
                </a:lnTo>
                <a:lnTo>
                  <a:pt x="0" y="36"/>
                </a:lnTo>
                <a:lnTo>
                  <a:pt x="0" y="44"/>
                </a:lnTo>
                <a:lnTo>
                  <a:pt x="2" y="52"/>
                </a:lnTo>
                <a:lnTo>
                  <a:pt x="6" y="58"/>
                </a:lnTo>
                <a:lnTo>
                  <a:pt x="10" y="62"/>
                </a:lnTo>
                <a:lnTo>
                  <a:pt x="16" y="68"/>
                </a:lnTo>
                <a:lnTo>
                  <a:pt x="22" y="70"/>
                </a:lnTo>
                <a:lnTo>
                  <a:pt x="30" y="72"/>
                </a:lnTo>
                <a:lnTo>
                  <a:pt x="36" y="7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7" name="Freeform 80">
            <a:extLst>
              <a:ext uri="{FF2B5EF4-FFF2-40B4-BE49-F238E27FC236}">
                <a16:creationId xmlns:a16="http://schemas.microsoft.com/office/drawing/2014/main" id="{CCCC8B93-F2A9-4981-B435-E3AF35F50DD2}"/>
              </a:ext>
            </a:extLst>
          </p:cNvPr>
          <p:cNvSpPr>
            <a:spLocks/>
          </p:cNvSpPr>
          <p:nvPr/>
        </p:nvSpPr>
        <p:spPr bwMode="auto">
          <a:xfrm>
            <a:off x="9638313" y="2304851"/>
            <a:ext cx="161925" cy="161925"/>
          </a:xfrm>
          <a:custGeom>
            <a:avLst/>
            <a:gdLst>
              <a:gd name="T0" fmla="*/ 50 w 102"/>
              <a:gd name="T1" fmla="*/ 102 h 102"/>
              <a:gd name="T2" fmla="*/ 50 w 102"/>
              <a:gd name="T3" fmla="*/ 102 h 102"/>
              <a:gd name="T4" fmla="*/ 60 w 102"/>
              <a:gd name="T5" fmla="*/ 102 h 102"/>
              <a:gd name="T6" fmla="*/ 70 w 102"/>
              <a:gd name="T7" fmla="*/ 98 h 102"/>
              <a:gd name="T8" fmla="*/ 80 w 102"/>
              <a:gd name="T9" fmla="*/ 94 h 102"/>
              <a:gd name="T10" fmla="*/ 86 w 102"/>
              <a:gd name="T11" fmla="*/ 88 h 102"/>
              <a:gd name="T12" fmla="*/ 92 w 102"/>
              <a:gd name="T13" fmla="*/ 80 h 102"/>
              <a:gd name="T14" fmla="*/ 98 w 102"/>
              <a:gd name="T15" fmla="*/ 70 h 102"/>
              <a:gd name="T16" fmla="*/ 100 w 102"/>
              <a:gd name="T17" fmla="*/ 62 h 102"/>
              <a:gd name="T18" fmla="*/ 102 w 102"/>
              <a:gd name="T19" fmla="*/ 52 h 102"/>
              <a:gd name="T20" fmla="*/ 102 w 102"/>
              <a:gd name="T21" fmla="*/ 52 h 102"/>
              <a:gd name="T22" fmla="*/ 100 w 102"/>
              <a:gd name="T23" fmla="*/ 40 h 102"/>
              <a:gd name="T24" fmla="*/ 98 w 102"/>
              <a:gd name="T25" fmla="*/ 32 h 102"/>
              <a:gd name="T26" fmla="*/ 92 w 102"/>
              <a:gd name="T27" fmla="*/ 22 h 102"/>
              <a:gd name="T28" fmla="*/ 86 w 102"/>
              <a:gd name="T29" fmla="*/ 14 h 102"/>
              <a:gd name="T30" fmla="*/ 80 w 102"/>
              <a:gd name="T31" fmla="*/ 8 h 102"/>
              <a:gd name="T32" fmla="*/ 70 w 102"/>
              <a:gd name="T33" fmla="*/ 4 h 102"/>
              <a:gd name="T34" fmla="*/ 60 w 102"/>
              <a:gd name="T35" fmla="*/ 2 h 102"/>
              <a:gd name="T36" fmla="*/ 50 w 102"/>
              <a:gd name="T37" fmla="*/ 0 h 102"/>
              <a:gd name="T38" fmla="*/ 50 w 102"/>
              <a:gd name="T39" fmla="*/ 0 h 102"/>
              <a:gd name="T40" fmla="*/ 40 w 102"/>
              <a:gd name="T41" fmla="*/ 2 h 102"/>
              <a:gd name="T42" fmla="*/ 30 w 102"/>
              <a:gd name="T43" fmla="*/ 4 h 102"/>
              <a:gd name="T44" fmla="*/ 22 w 102"/>
              <a:gd name="T45" fmla="*/ 8 h 102"/>
              <a:gd name="T46" fmla="*/ 14 w 102"/>
              <a:gd name="T47" fmla="*/ 14 h 102"/>
              <a:gd name="T48" fmla="*/ 8 w 102"/>
              <a:gd name="T49" fmla="*/ 22 h 102"/>
              <a:gd name="T50" fmla="*/ 4 w 102"/>
              <a:gd name="T51" fmla="*/ 32 h 102"/>
              <a:gd name="T52" fmla="*/ 0 w 102"/>
              <a:gd name="T53" fmla="*/ 40 h 102"/>
              <a:gd name="T54" fmla="*/ 0 w 102"/>
              <a:gd name="T55" fmla="*/ 52 h 102"/>
              <a:gd name="T56" fmla="*/ 0 w 102"/>
              <a:gd name="T57" fmla="*/ 52 h 102"/>
              <a:gd name="T58" fmla="*/ 0 w 102"/>
              <a:gd name="T59" fmla="*/ 62 h 102"/>
              <a:gd name="T60" fmla="*/ 4 w 102"/>
              <a:gd name="T61" fmla="*/ 70 h 102"/>
              <a:gd name="T62" fmla="*/ 8 w 102"/>
              <a:gd name="T63" fmla="*/ 80 h 102"/>
              <a:gd name="T64" fmla="*/ 14 w 102"/>
              <a:gd name="T65" fmla="*/ 88 h 102"/>
              <a:gd name="T66" fmla="*/ 22 w 102"/>
              <a:gd name="T67" fmla="*/ 94 h 102"/>
              <a:gd name="T68" fmla="*/ 30 w 102"/>
              <a:gd name="T69" fmla="*/ 98 h 102"/>
              <a:gd name="T70" fmla="*/ 40 w 102"/>
              <a:gd name="T71" fmla="*/ 102 h 102"/>
              <a:gd name="T72" fmla="*/ 50 w 102"/>
              <a:gd name="T73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02" h="102">
                <a:moveTo>
                  <a:pt x="50" y="102"/>
                </a:moveTo>
                <a:lnTo>
                  <a:pt x="50" y="102"/>
                </a:lnTo>
                <a:lnTo>
                  <a:pt x="60" y="102"/>
                </a:lnTo>
                <a:lnTo>
                  <a:pt x="70" y="98"/>
                </a:lnTo>
                <a:lnTo>
                  <a:pt x="80" y="94"/>
                </a:lnTo>
                <a:lnTo>
                  <a:pt x="86" y="88"/>
                </a:lnTo>
                <a:lnTo>
                  <a:pt x="92" y="80"/>
                </a:lnTo>
                <a:lnTo>
                  <a:pt x="98" y="70"/>
                </a:lnTo>
                <a:lnTo>
                  <a:pt x="100" y="62"/>
                </a:lnTo>
                <a:lnTo>
                  <a:pt x="102" y="52"/>
                </a:lnTo>
                <a:lnTo>
                  <a:pt x="102" y="52"/>
                </a:lnTo>
                <a:lnTo>
                  <a:pt x="100" y="40"/>
                </a:lnTo>
                <a:lnTo>
                  <a:pt x="98" y="32"/>
                </a:lnTo>
                <a:lnTo>
                  <a:pt x="92" y="22"/>
                </a:lnTo>
                <a:lnTo>
                  <a:pt x="86" y="14"/>
                </a:lnTo>
                <a:lnTo>
                  <a:pt x="80" y="8"/>
                </a:lnTo>
                <a:lnTo>
                  <a:pt x="70" y="4"/>
                </a:lnTo>
                <a:lnTo>
                  <a:pt x="60" y="2"/>
                </a:lnTo>
                <a:lnTo>
                  <a:pt x="50" y="0"/>
                </a:lnTo>
                <a:lnTo>
                  <a:pt x="50" y="0"/>
                </a:lnTo>
                <a:lnTo>
                  <a:pt x="40" y="2"/>
                </a:lnTo>
                <a:lnTo>
                  <a:pt x="30" y="4"/>
                </a:lnTo>
                <a:lnTo>
                  <a:pt x="22" y="8"/>
                </a:lnTo>
                <a:lnTo>
                  <a:pt x="14" y="14"/>
                </a:lnTo>
                <a:lnTo>
                  <a:pt x="8" y="22"/>
                </a:lnTo>
                <a:lnTo>
                  <a:pt x="4" y="32"/>
                </a:lnTo>
                <a:lnTo>
                  <a:pt x="0" y="40"/>
                </a:lnTo>
                <a:lnTo>
                  <a:pt x="0" y="52"/>
                </a:lnTo>
                <a:lnTo>
                  <a:pt x="0" y="52"/>
                </a:lnTo>
                <a:lnTo>
                  <a:pt x="0" y="62"/>
                </a:lnTo>
                <a:lnTo>
                  <a:pt x="4" y="70"/>
                </a:lnTo>
                <a:lnTo>
                  <a:pt x="8" y="80"/>
                </a:lnTo>
                <a:lnTo>
                  <a:pt x="14" y="88"/>
                </a:lnTo>
                <a:lnTo>
                  <a:pt x="22" y="94"/>
                </a:lnTo>
                <a:lnTo>
                  <a:pt x="30" y="98"/>
                </a:lnTo>
                <a:lnTo>
                  <a:pt x="40" y="102"/>
                </a:lnTo>
                <a:lnTo>
                  <a:pt x="50" y="10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320759" y="2093714"/>
            <a:ext cx="5332060" cy="3697513"/>
          </a:xfrm>
        </p:spPr>
        <p:txBody>
          <a:bodyPr/>
          <a:lstStyle/>
          <a:p>
            <a:r>
              <a:rPr lang="de-DE" dirty="0"/>
              <a:t>Jugendliche </a:t>
            </a:r>
            <a:r>
              <a:rPr lang="de-DE"/>
              <a:t>zwischen 12 </a:t>
            </a:r>
            <a:r>
              <a:rPr lang="de-DE" dirty="0"/>
              <a:t>und 21 Jahre, die nicht an einer Hochschule eingeschrieben sind und nicht bei einem Sponsor arbeiten. </a:t>
            </a:r>
          </a:p>
          <a:p>
            <a:r>
              <a:rPr lang="de-DE" dirty="0"/>
              <a:t>Projekte / Arbeiten inner- und außerhalb des Unterrichts</a:t>
            </a:r>
          </a:p>
          <a:p>
            <a:r>
              <a:rPr lang="de-DE" dirty="0"/>
              <a:t>Drei Kategorien: Team, Individual, Publikum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 </a:t>
            </a:r>
            <a:r>
              <a:rPr lang="de-DE" dirty="0">
                <a:sym typeface="Wingdings" panose="05000000000000000000" pitchFamily="2" charset="2"/>
              </a:rPr>
              <a:t> Über 5.000 Euro Preisgelder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28064" y="1273802"/>
            <a:ext cx="6816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1" dirty="0">
                <a:solidFill>
                  <a:srgbClr val="00599C"/>
                </a:solidFill>
                <a:latin typeface="+mj-lt"/>
                <a:ea typeface="+mj-ea"/>
                <a:cs typeface="+mj-cs"/>
              </a:rPr>
              <a:t>www.thi.de/go/nachhaltigkeitspreis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443707" y="2848792"/>
            <a:ext cx="39011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i="1" dirty="0">
                <a:solidFill>
                  <a:srgbClr val="00599C"/>
                </a:solidFill>
              </a:rPr>
              <a:t>Gemeinsam die Welt zu einem besseren Ort machen!</a:t>
            </a:r>
          </a:p>
        </p:txBody>
      </p:sp>
    </p:spTree>
    <p:extLst>
      <p:ext uri="{BB962C8B-B14F-4D97-AF65-F5344CB8AC3E}">
        <p14:creationId xmlns:p14="http://schemas.microsoft.com/office/powerpoint/2010/main" val="12574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_ppt_2018_04_08_us_V5_22-14_180412_komprimiert" id="{865D1598-7C85-F346-BFFD-8E9A81051D23}" vid="{C1E3CA0D-7012-AE43-A418-4A98F17CEB5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8AB19A0A86D2148BE9E8CA48E53677F" ma:contentTypeVersion="2" ma:contentTypeDescription="Ein neues Dokument erstellen." ma:contentTypeScope="" ma:versionID="1b1666d69cc311cc1466d4f987507387">
  <xsd:schema xmlns:xsd="http://www.w3.org/2001/XMLSchema" xmlns:xs="http://www.w3.org/2001/XMLSchema" xmlns:p="http://schemas.microsoft.com/office/2006/metadata/properties" xmlns:ns2="bfb11438-62cb-48e0-8e08-adb7b8077717" xmlns:ns3="3ea1445a-e6f2-4b21-90f1-4e4a5aca6572" xmlns:ns4="bb6f2568-2a10-4a56-89e3-032448edb678" targetNamespace="http://schemas.microsoft.com/office/2006/metadata/properties" ma:root="true" ma:fieldsID="0e5e9971a397e5231bf4c82372384882" ns2:_="" ns3:_="" ns4:_="">
    <xsd:import namespace="bfb11438-62cb-48e0-8e08-adb7b8077717"/>
    <xsd:import namespace="3ea1445a-e6f2-4b21-90f1-4e4a5aca6572"/>
    <xsd:import namespace="bb6f2568-2a10-4a56-89e3-032448edb67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Kategorie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b11438-62cb-48e0-8e08-adb7b807771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1445a-e6f2-4b21-90f1-4e4a5aca6572" elementFormDefault="qualified">
    <xsd:import namespace="http://schemas.microsoft.com/office/2006/documentManagement/types"/>
    <xsd:import namespace="http://schemas.microsoft.com/office/infopath/2007/PartnerControls"/>
    <xsd:element name="Kategorie" ma:index="11" ma:displayName="Kategorie" ma:default="NEU" ma:format="Dropdown" ma:internalName="Kategorie">
      <xsd:simpleType>
        <xsd:restriction base="dms:Choice">
          <xsd:enumeration value="NEU"/>
          <xsd:enumeration value="Vorlagen Briefe"/>
          <xsd:enumeration value="Lageplan"/>
          <xsd:enumeration value="Logos"/>
          <xsd:enumeration value="Vorlagen Präsentationen 4:3"/>
          <xsd:enumeration value="Vorlagen Präsentationen 16:9"/>
          <xsd:enumeration value="Plakate"/>
          <xsd:enumeration value="Leitfäden"/>
          <xsd:enumeration value="TH Intern"/>
          <xsd:enumeration value="Hochschulpräsentationen"/>
          <xsd:enumeration value="Webhandbuch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f2568-2a10-4a56-89e3-032448edb67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3ea1445a-e6f2-4b21-90f1-4e4a5aca6572">Hochschulpräsentationen</Kategorie>
    <_dlc_DocId xmlns="bfb11438-62cb-48e0-8e08-adb7b8077717">4ZPPNAQV5EQV-6530471-176</_dlc_DocId>
    <_dlc_DocIdUrl xmlns="bfb11438-62cb-48e0-8e08-adb7b8077717">
      <Url>https://mythi.de/_layouts/15/DocIdRedir.aspx?ID=4ZPPNAQV5EQV-6530471-176</Url>
      <Description>4ZPPNAQV5EQV-6530471-176</Description>
    </_dlc_DocIdUrl>
  </documentManagement>
</p:properties>
</file>

<file path=customXml/itemProps1.xml><?xml version="1.0" encoding="utf-8"?>
<ds:datastoreItem xmlns:ds="http://schemas.openxmlformats.org/officeDocument/2006/customXml" ds:itemID="{61674244-46BC-4611-9433-15FFAE0BCF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b11438-62cb-48e0-8e08-adb7b8077717"/>
    <ds:schemaRef ds:uri="3ea1445a-e6f2-4b21-90f1-4e4a5aca6572"/>
    <ds:schemaRef ds:uri="bb6f2568-2a10-4a56-89e3-032448edb6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B0DA3F-506A-4B04-936B-B1FAC6A9C6F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266411A-6AC0-48DF-934E-9121844B80D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1382821-C28B-4881-9EDC-6184039446D6}">
  <ds:schemaRefs>
    <ds:schemaRef ds:uri="bfb11438-62cb-48e0-8e08-adb7b8077717"/>
    <ds:schemaRef ds:uri="bb6f2568-2a10-4a56-89e3-032448edb678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3ea1445a-e6f2-4b21-90f1-4e4a5aca657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Office PowerPoint</Application>
  <PresentationFormat>Breitbild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</vt:lpstr>
      <vt:lpstr>Jugend-Nachhaltigkeitspreis  der TH Ingolstadt</vt:lpstr>
    </vt:vector>
  </TitlesOfParts>
  <Company>Technische Hochschule Ingolstadt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Knetzger Julia</dc:creator>
  <cp:lastModifiedBy>Markl, Bettina</cp:lastModifiedBy>
  <cp:revision>459</cp:revision>
  <cp:lastPrinted>2018-04-09T18:27:12Z</cp:lastPrinted>
  <dcterms:created xsi:type="dcterms:W3CDTF">2018-04-19T14:39:59Z</dcterms:created>
  <dcterms:modified xsi:type="dcterms:W3CDTF">2023-02-10T09:26:16Z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0x01010078AB19A0A86D2148BE9E8CA48E53677F</vt:lpwstr>
  </property>
  <property fmtid="{D5CDD505-2E9C-101B-9397-08002B2CF9AE}" pid="3" name="_dlc_DocIdItemGuid">
    <vt:lpwstr>06592aba-0f31-42e9-b1c9-9613598b8d26</vt:lpwstr>
  </property>
</Properties>
</file>